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317" r:id="rId3"/>
    <p:sldId id="258" r:id="rId4"/>
    <p:sldId id="259" r:id="rId5"/>
    <p:sldId id="260" r:id="rId6"/>
    <p:sldId id="262" r:id="rId7"/>
    <p:sldId id="297" r:id="rId8"/>
    <p:sldId id="265" r:id="rId9"/>
    <p:sldId id="309" r:id="rId10"/>
    <p:sldId id="266" r:id="rId11"/>
    <p:sldId id="298" r:id="rId12"/>
    <p:sldId id="299" r:id="rId13"/>
    <p:sldId id="321" r:id="rId14"/>
    <p:sldId id="307" r:id="rId15"/>
    <p:sldId id="308" r:id="rId16"/>
    <p:sldId id="322" r:id="rId17"/>
    <p:sldId id="300" r:id="rId18"/>
    <p:sldId id="301" r:id="rId19"/>
    <p:sldId id="310" r:id="rId20"/>
    <p:sldId id="318" r:id="rId21"/>
    <p:sldId id="323" r:id="rId22"/>
    <p:sldId id="315" r:id="rId23"/>
    <p:sldId id="316" r:id="rId24"/>
    <p:sldId id="320" r:id="rId25"/>
    <p:sldId id="311" r:id="rId26"/>
    <p:sldId id="312" r:id="rId27"/>
    <p:sldId id="319" r:id="rId28"/>
  </p:sldIdLst>
  <p:sldSz cx="9144000" cy="5143500" type="screen16x9"/>
  <p:notesSz cx="6858000" cy="9144000"/>
  <p:embeddedFontLs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Gowun Dodum" panose="020B0604020202020204" charset="-127"/>
      <p:regular r:id="rId34"/>
    </p:embeddedFont>
    <p:embeddedFont>
      <p:font typeface="Arial Rounded MT Bold" panose="020F0704030504030204" pitchFamily="34" charset="0"/>
      <p:regular r:id="rId35"/>
    </p:embeddedFont>
    <p:embeddedFont>
      <p:font typeface="Hind Madurai" panose="020B060402020202020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unito Light" panose="020B0604020202020204" charset="0"/>
      <p:regular r:id="rId42"/>
      <p:italic r:id="rId43"/>
    </p:embeddedFont>
    <p:embeddedFont>
      <p:font typeface="Hind Madurai Light" panose="020B0604020202020204" charset="0"/>
      <p:regular r:id="rId44"/>
    </p:embeddedFont>
    <p:embeddedFont>
      <p:font typeface="Franklin Gothic Heavy" panose="020B090302010202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A1BA67-1BF7-42CD-8493-248101C2843E}">
  <a:tblStyle styleId="{6AA1BA67-1BF7-42CD-8493-248101C284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402112-AA53-4347-A0AD-6CDF91440D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40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70B7E0BC-2245-8D90-0435-2F26DEBB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9139b855e_0_43:notes">
            <a:extLst>
              <a:ext uri="{FF2B5EF4-FFF2-40B4-BE49-F238E27FC236}">
                <a16:creationId xmlns:a16="http://schemas.microsoft.com/office/drawing/2014/main" id="{B326AD30-5229-F4AE-4322-C2E0820BBD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9139b855e_0_43:notes">
            <a:extLst>
              <a:ext uri="{FF2B5EF4-FFF2-40B4-BE49-F238E27FC236}">
                <a16:creationId xmlns:a16="http://schemas.microsoft.com/office/drawing/2014/main" id="{4338A689-30C5-257B-89BD-78A468932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168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80F0C6A3-1CC4-09A6-43BF-A04E7746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>
            <a:extLst>
              <a:ext uri="{FF2B5EF4-FFF2-40B4-BE49-F238E27FC236}">
                <a16:creationId xmlns:a16="http://schemas.microsoft.com/office/drawing/2014/main" id="{F038FB77-AE80-25ED-87A3-29E36D85F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>
            <a:extLst>
              <a:ext uri="{FF2B5EF4-FFF2-40B4-BE49-F238E27FC236}">
                <a16:creationId xmlns:a16="http://schemas.microsoft.com/office/drawing/2014/main" id="{FA76B803-2F52-46F7-1BBC-EF8F8046C1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479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44CA6E59-F11E-A8DD-D7C2-AA4245CF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9139b855e_0_43:notes">
            <a:extLst>
              <a:ext uri="{FF2B5EF4-FFF2-40B4-BE49-F238E27FC236}">
                <a16:creationId xmlns:a16="http://schemas.microsoft.com/office/drawing/2014/main" id="{C916DB6B-718B-7C71-ACD2-6C4E38978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9139b855e_0_43:notes">
            <a:extLst>
              <a:ext uri="{FF2B5EF4-FFF2-40B4-BE49-F238E27FC236}">
                <a16:creationId xmlns:a16="http://schemas.microsoft.com/office/drawing/2014/main" id="{D602EAD1-7506-AB6B-E493-0CC942C0A4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45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F4AEF3DB-DBAF-2C10-46F0-CD2B6928F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>
            <a:extLst>
              <a:ext uri="{FF2B5EF4-FFF2-40B4-BE49-F238E27FC236}">
                <a16:creationId xmlns:a16="http://schemas.microsoft.com/office/drawing/2014/main" id="{D1BD032B-2196-3803-F3FA-3CD9B5A36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>
            <a:extLst>
              <a:ext uri="{FF2B5EF4-FFF2-40B4-BE49-F238E27FC236}">
                <a16:creationId xmlns:a16="http://schemas.microsoft.com/office/drawing/2014/main" id="{C9AD3EB9-02A2-3D97-C2F9-DC9F498DA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41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A2AEE3DF-E66A-98DE-F958-4D0459DBB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>
            <a:extLst>
              <a:ext uri="{FF2B5EF4-FFF2-40B4-BE49-F238E27FC236}">
                <a16:creationId xmlns:a16="http://schemas.microsoft.com/office/drawing/2014/main" id="{9933EA5E-C1A9-CC63-66E4-FDBDC9DB8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>
            <a:extLst>
              <a:ext uri="{FF2B5EF4-FFF2-40B4-BE49-F238E27FC236}">
                <a16:creationId xmlns:a16="http://schemas.microsoft.com/office/drawing/2014/main" id="{02956E28-B05E-B553-F690-43D82C756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9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>
          <a:extLst>
            <a:ext uri="{FF2B5EF4-FFF2-40B4-BE49-F238E27FC236}">
              <a16:creationId xmlns:a16="http://schemas.microsoft.com/office/drawing/2014/main" id="{8B6375EB-C105-B7BE-12C5-C3D2D760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9139b855e_0_5:notes">
            <a:extLst>
              <a:ext uri="{FF2B5EF4-FFF2-40B4-BE49-F238E27FC236}">
                <a16:creationId xmlns:a16="http://schemas.microsoft.com/office/drawing/2014/main" id="{41C4F85B-78B4-8C64-2FBD-2B4E64181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9139b855e_0_5:notes">
            <a:extLst>
              <a:ext uri="{FF2B5EF4-FFF2-40B4-BE49-F238E27FC236}">
                <a16:creationId xmlns:a16="http://schemas.microsoft.com/office/drawing/2014/main" id="{63441D66-AED6-5C48-655B-C8DF0611B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97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9139b855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9139b855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32E7A72D-3FAF-51B2-5D70-91ABAF8E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>
            <a:extLst>
              <a:ext uri="{FF2B5EF4-FFF2-40B4-BE49-F238E27FC236}">
                <a16:creationId xmlns:a16="http://schemas.microsoft.com/office/drawing/2014/main" id="{45F20377-7BFB-190E-F2BF-6F2A0A7B8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>
            <a:extLst>
              <a:ext uri="{FF2B5EF4-FFF2-40B4-BE49-F238E27FC236}">
                <a16:creationId xmlns:a16="http://schemas.microsoft.com/office/drawing/2014/main" id="{38EE9FF0-4B00-E915-CB30-69163826F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279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6300" y="923577"/>
            <a:ext cx="4681500" cy="27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rgbClr val="ABD5B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 rot="-1002064">
            <a:off x="69114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-592700" y="-4717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 rot="-6602406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0" name="Google Shape;20;p3"/>
          <p:cNvSpPr>
            <a:spLocks noGrp="1"/>
          </p:cNvSpPr>
          <p:nvPr>
            <p:ph type="pic" idx="4"/>
          </p:nvPr>
        </p:nvSpPr>
        <p:spPr>
          <a:xfrm rot="-1002064">
            <a:off x="50826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1" name="Google Shape;21;p3"/>
          <p:cNvSpPr/>
          <p:nvPr/>
        </p:nvSpPr>
        <p:spPr>
          <a:xfrm rot="-4601100">
            <a:off x="-1220741" y="3763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3"/>
          <p:cNvSpPr/>
          <p:nvPr/>
        </p:nvSpPr>
        <p:spPr>
          <a:xfrm rot="1902576" flipH="1">
            <a:off x="8072144" y="354949"/>
            <a:ext cx="2185091" cy="160805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6602406" flipH="1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rot="-207969" flipH="1">
            <a:off x="820948" y="668968"/>
            <a:ext cx="2744020" cy="3805563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1" name="Google Shape;51;p7"/>
          <p:cNvSpPr>
            <a:spLocks noGrp="1"/>
          </p:cNvSpPr>
          <p:nvPr>
            <p:ph type="pic" idx="3"/>
          </p:nvPr>
        </p:nvSpPr>
        <p:spPr>
          <a:xfrm rot="1002064" flipH="1">
            <a:off x="2299691" y="293428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2" name="Google Shape;52;p7"/>
          <p:cNvSpPr/>
          <p:nvPr/>
        </p:nvSpPr>
        <p:spPr>
          <a:xfrm rot="6038953">
            <a:off x="7454602" y="3323356"/>
            <a:ext cx="3074672" cy="1037574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3" name="Google Shape;53;p7"/>
          <p:cNvSpPr/>
          <p:nvPr/>
        </p:nvSpPr>
        <p:spPr>
          <a:xfrm>
            <a:off x="-1160000" y="-26905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 advTm="5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 rot="4601100" flipH="1">
            <a:off x="7287471" y="8165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2" name="Google Shape;62;p9"/>
          <p:cNvSpPr/>
          <p:nvPr/>
        </p:nvSpPr>
        <p:spPr>
          <a:xfrm rot="-9900040" flipH="1">
            <a:off x="-798911" y="4216024"/>
            <a:ext cx="2185085" cy="1608052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rot="-6602406">
            <a:off x="-554902" y="-78180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rot="5551146" flipH="1">
            <a:off x="7067188" y="4146145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2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662550" y="570050"/>
            <a:ext cx="2766300" cy="8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 rot="-207969" flipH="1">
            <a:off x="820948" y="668968"/>
            <a:ext cx="2744020" cy="3805563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72" name="Google Shape;72;p11"/>
          <p:cNvSpPr>
            <a:spLocks noGrp="1"/>
          </p:cNvSpPr>
          <p:nvPr>
            <p:ph type="pic" idx="3"/>
          </p:nvPr>
        </p:nvSpPr>
        <p:spPr>
          <a:xfrm rot="1002064" flipH="1">
            <a:off x="2483416" y="272838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5154150" y="1707738"/>
            <a:ext cx="32493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5154150" y="2795563"/>
            <a:ext cx="3249300" cy="640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 flipH="1">
            <a:off x="7109325" y="-8112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6" name="Google Shape;76;p11"/>
          <p:cNvSpPr/>
          <p:nvPr/>
        </p:nvSpPr>
        <p:spPr>
          <a:xfrm rot="-6602406">
            <a:off x="-774777" y="-78180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 rot="5551146" flipH="1">
            <a:off x="7550475" y="4016245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rot="-8720015" flipH="1">
            <a:off x="5448813" y="4226092"/>
            <a:ext cx="1302847" cy="201560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 rot="10275439">
            <a:off x="-320429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" name="Google Shape;95;p13"/>
          <p:cNvSpPr/>
          <p:nvPr/>
        </p:nvSpPr>
        <p:spPr>
          <a:xfrm rot="10034289">
            <a:off x="7851704" y="3510966"/>
            <a:ext cx="2185158" cy="160810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6" name="Google Shape;96;p13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1097924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1095974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3555000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6011871" y="2650693"/>
            <a:ext cx="2034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3556950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6013821" y="2420514"/>
            <a:ext cx="2030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/>
          <p:nvPr/>
        </p:nvSpPr>
        <p:spPr>
          <a:xfrm rot="-10275439" flipH="1">
            <a:off x="7188348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4" name="Google Shape;144;p18"/>
          <p:cNvSpPr/>
          <p:nvPr/>
        </p:nvSpPr>
        <p:spPr>
          <a:xfrm flipH="1">
            <a:off x="-125150" y="36712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5" name="Google Shape;145;p18"/>
          <p:cNvSpPr/>
          <p:nvPr/>
        </p:nvSpPr>
        <p:spPr>
          <a:xfrm rot="-6602406">
            <a:off x="-295102" y="-120795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3800560" flipH="1">
            <a:off x="8281432" y="4352914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Tm="5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owun Dodum"/>
              <a:buNone/>
              <a:defRPr sz="30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9" r:id="rId7"/>
    <p:sldLayoutId id="2147483664" r:id="rId8"/>
  </p:sldLayoutIdLst>
  <p:transition spd="slow" advTm="5000">
    <p:randomBar dir="vert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4798501" y="-1043579"/>
            <a:ext cx="5100326" cy="6802552"/>
            <a:chOff x="4798501" y="-1043579"/>
            <a:chExt cx="5100326" cy="6802552"/>
          </a:xfrm>
        </p:grpSpPr>
        <p:sp>
          <p:nvSpPr>
            <p:cNvPr id="225" name="Google Shape;225;p28"/>
            <p:cNvSpPr/>
            <p:nvPr/>
          </p:nvSpPr>
          <p:spPr>
            <a:xfrm rot="-6602400">
              <a:off x="5928811" y="-1153567"/>
              <a:ext cx="2839707" cy="4393229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8"/>
            <p:cNvSpPr/>
            <p:nvPr/>
          </p:nvSpPr>
          <p:spPr>
            <a:xfrm rot="715661">
              <a:off x="7008715" y="2250033"/>
              <a:ext cx="2147826" cy="3322858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8"/>
          <p:cNvSpPr txBox="1">
            <a:spLocks noGrp="1"/>
          </p:cNvSpPr>
          <p:nvPr>
            <p:ph type="ctrTitle"/>
          </p:nvPr>
        </p:nvSpPr>
        <p:spPr>
          <a:xfrm>
            <a:off x="369472" y="727861"/>
            <a:ext cx="4681500" cy="36877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1"/>
                </a:solidFill>
              </a:rPr>
              <a:t>DREAM</a:t>
            </a:r>
            <a:r>
              <a:rPr lang="en" sz="6600" dirty="0">
                <a:solidFill>
                  <a:schemeClr val="dk1"/>
                </a:solidFill>
              </a:rPr>
              <a:t> </a:t>
            </a:r>
            <a:r>
              <a:rPr lang="en" sz="8000" dirty="0">
                <a:solidFill>
                  <a:schemeClr val="dk1"/>
                </a:solidFill>
              </a:rPr>
              <a:t>TRAVEL</a:t>
            </a:r>
            <a:r>
              <a:rPr lang="en" sz="6500" dirty="0">
                <a:solidFill>
                  <a:schemeClr val="dk1"/>
                </a:solidFill>
              </a:rPr>
              <a:t/>
            </a:r>
            <a:br>
              <a:rPr lang="en" sz="6500" dirty="0">
                <a:solidFill>
                  <a:schemeClr val="dk1"/>
                </a:solidFill>
              </a:rPr>
            </a:br>
            <a:r>
              <a:rPr lang="en" sz="8000" dirty="0">
                <a:solidFill>
                  <a:schemeClr val="dk1"/>
                </a:solidFill>
              </a:rPr>
              <a:t>AGENCY</a:t>
            </a:r>
            <a:r>
              <a:rPr lang="en" sz="7900" dirty="0">
                <a:solidFill>
                  <a:schemeClr val="dk2"/>
                </a:solidFill>
              </a:rPr>
              <a:t> 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3200" dirty="0">
                <a:solidFill>
                  <a:schemeClr val="lt1"/>
                </a:solidFill>
              </a:rPr>
              <a:t>A Travel booking and information Website</a:t>
            </a:r>
            <a:endParaRPr sz="6000" dirty="0"/>
          </a:p>
        </p:txBody>
      </p:sp>
      <p:sp>
        <p:nvSpPr>
          <p:cNvPr id="229" name="Google Shape;229;p28"/>
          <p:cNvSpPr/>
          <p:nvPr/>
        </p:nvSpPr>
        <p:spPr>
          <a:xfrm>
            <a:off x="5379788" y="-864150"/>
            <a:ext cx="21050" cy="14525"/>
          </a:xfrm>
          <a:custGeom>
            <a:avLst/>
            <a:gdLst/>
            <a:ahLst/>
            <a:cxnLst/>
            <a:rect l="l" t="t" r="r" b="b"/>
            <a:pathLst>
              <a:path w="842" h="581" extrusionOk="0">
                <a:moveTo>
                  <a:pt x="541" y="0"/>
                </a:moveTo>
                <a:lnTo>
                  <a:pt x="261" y="20"/>
                </a:lnTo>
                <a:lnTo>
                  <a:pt x="161" y="60"/>
                </a:lnTo>
                <a:lnTo>
                  <a:pt x="81" y="120"/>
                </a:lnTo>
                <a:lnTo>
                  <a:pt x="21" y="220"/>
                </a:lnTo>
                <a:lnTo>
                  <a:pt x="1" y="320"/>
                </a:lnTo>
                <a:lnTo>
                  <a:pt x="41" y="420"/>
                </a:lnTo>
                <a:lnTo>
                  <a:pt x="101" y="501"/>
                </a:lnTo>
                <a:lnTo>
                  <a:pt x="181" y="561"/>
                </a:lnTo>
                <a:lnTo>
                  <a:pt x="281" y="581"/>
                </a:lnTo>
                <a:lnTo>
                  <a:pt x="321" y="581"/>
                </a:lnTo>
                <a:lnTo>
                  <a:pt x="601" y="561"/>
                </a:lnTo>
                <a:lnTo>
                  <a:pt x="701" y="521"/>
                </a:lnTo>
                <a:lnTo>
                  <a:pt x="781" y="460"/>
                </a:lnTo>
                <a:lnTo>
                  <a:pt x="841" y="360"/>
                </a:lnTo>
                <a:lnTo>
                  <a:pt x="841" y="260"/>
                </a:lnTo>
                <a:lnTo>
                  <a:pt x="821" y="140"/>
                </a:lnTo>
                <a:lnTo>
                  <a:pt x="761" y="60"/>
                </a:lnTo>
                <a:lnTo>
                  <a:pt x="6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9525" y="3302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639426">
            <a:off x="7107725" y="2497427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86AB349-FFC3-10E8-1452-229DB92927C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9730" r="29730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5448873-CC1B-17D5-9F0A-C542EE00810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19029" r="19029"/>
          <a:stretch>
            <a:fillRect/>
          </a:stretch>
        </p:blipFill>
        <p:spPr/>
      </p:pic>
    </p:spTree>
  </p:cSld>
  <p:clrMapOvr>
    <a:masterClrMapping/>
  </p:clrMapOvr>
  <p:transition spd="slow" advTm="5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/>
          <p:nvPr/>
        </p:nvSpPr>
        <p:spPr>
          <a:xfrm rot="10800000">
            <a:off x="-243700" y="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99" name="Google Shape;39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97928">
            <a:off x="5377475" y="1101302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D7D70C-0169-252B-4DEE-639AEAB2BCF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3057" r="3057"/>
          <a:stretch>
            <a:fillRect/>
          </a:stretch>
        </p:blipFill>
        <p:spPr>
          <a:xfrm>
            <a:off x="-1331598" y="-651390"/>
            <a:ext cx="10894188" cy="5793390"/>
          </a:xfrm>
        </p:spPr>
      </p:pic>
    </p:spTree>
  </p:cSld>
  <p:clrMapOvr>
    <a:masterClrMapping/>
  </p:clrMapOvr>
  <p:transition spd="slow" advTm="500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7DCC3129-A171-E7B4-3D23-BD992929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DB68A06B-B90E-1A2D-1CB4-DD1FB704D4CD}"/>
              </a:ext>
            </a:extLst>
          </p:cNvPr>
          <p:cNvSpPr/>
          <p:nvPr/>
        </p:nvSpPr>
        <p:spPr>
          <a:xfrm rot="9330002" flipH="1">
            <a:off x="1489758" y="9281"/>
            <a:ext cx="2548679" cy="394299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>
            <a:extLst>
              <a:ext uri="{FF2B5EF4-FFF2-40B4-BE49-F238E27FC236}">
                <a16:creationId xmlns:a16="http://schemas.microsoft.com/office/drawing/2014/main" id="{75985C79-F6C7-C667-C5C8-5D2157C85D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117" y="1707738"/>
            <a:ext cx="3954333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ranklin Gothic Heavy" panose="020B0903020102020204" pitchFamily="34" charset="0"/>
              </a:rPr>
              <a:t>SERVICES</a:t>
            </a:r>
            <a:endParaRPr dirty="0">
              <a:latin typeface="Franklin Gothic Heavy" panose="020B0903020102020204" pitchFamily="34" charset="0"/>
            </a:endParaRPr>
          </a:p>
        </p:txBody>
      </p:sp>
      <p:pic>
        <p:nvPicPr>
          <p:cNvPr id="390" name="Google Shape;390;p37">
            <a:extLst>
              <a:ext uri="{FF2B5EF4-FFF2-40B4-BE49-F238E27FC236}">
                <a16:creationId xmlns:a16="http://schemas.microsoft.com/office/drawing/2014/main" id="{BECF2FEA-2CF7-227A-4116-6B1DCEE815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800" y="44037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>
            <a:extLst>
              <a:ext uri="{FF2B5EF4-FFF2-40B4-BE49-F238E27FC236}">
                <a16:creationId xmlns:a16="http://schemas.microsoft.com/office/drawing/2014/main" id="{5AAD964E-FA34-7F10-0F80-73F473E656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940708">
            <a:off x="1565725" y="532827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4A0F0DC6-8827-3158-4C22-CDDF4C5B67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154613" y="2903855"/>
            <a:ext cx="205376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Tour Packages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Flight Booking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Hotel Booking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Travel Guidance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Special Offers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ED476-D2BF-D6F7-5258-E92A5402C35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9721" r="29721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F83C2C-414D-4BB6-7DAA-6191A73F741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16812" r="16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237077"/>
      </p:ext>
    </p:extLst>
  </p:cSld>
  <p:clrMapOvr>
    <a:masterClrMapping/>
  </p:clrMapOvr>
  <p:transition spd="slow" advTm="5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CDD2DFBF-C7B7-24EA-40DE-8471AF129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09A319-AF81-2958-8913-AE76E2AD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90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19" r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6624"/>
      </p:ext>
    </p:extLst>
  </p:cSld>
  <p:clrMapOvr>
    <a:masterClrMapping/>
  </p:clrMapOvr>
  <p:transition spd="slow" advTm="500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11624" r="11480"/>
          <a:stretch/>
        </p:blipFill>
        <p:spPr>
          <a:xfrm>
            <a:off x="110068" y="491067"/>
            <a:ext cx="8914904" cy="44280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0879" y="237067"/>
            <a:ext cx="1552307" cy="50800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05039"/>
      </p:ext>
    </p:extLst>
  </p:cSld>
  <p:clrMapOvr>
    <a:masterClrMapping/>
  </p:clrMapOvr>
  <p:transition spd="slow" advTm="5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6DC5FD-37B9-BD96-A312-219774B8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466" y="168417"/>
            <a:ext cx="3031560" cy="757233"/>
          </a:xfrm>
        </p:spPr>
        <p:txBody>
          <a:bodyPr/>
          <a:lstStyle/>
          <a:p>
            <a:r>
              <a:rPr lang="en-US" dirty="0" smtClean="0"/>
              <a:t>Details of </a:t>
            </a:r>
            <a:r>
              <a:rPr lang="en-US" dirty="0" err="1" smtClean="0"/>
              <a:t>Naran</a:t>
            </a:r>
            <a:r>
              <a:rPr lang="en-US" dirty="0" smtClean="0"/>
              <a:t> Plan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0C027C-C67D-AE57-4322-507D0603641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1050" b="11050"/>
          <a:stretch>
            <a:fillRect/>
          </a:stretch>
        </p:blipFill>
        <p:spPr>
          <a:xfrm>
            <a:off x="908297" y="925650"/>
            <a:ext cx="7073899" cy="3977908"/>
          </a:xfrm>
        </p:spPr>
      </p:pic>
    </p:spTree>
    <p:extLst>
      <p:ext uri="{BB962C8B-B14F-4D97-AF65-F5344CB8AC3E}">
        <p14:creationId xmlns:p14="http://schemas.microsoft.com/office/powerpoint/2010/main" val="2053534726"/>
      </p:ext>
    </p:extLst>
  </p:cSld>
  <p:clrMapOvr>
    <a:masterClrMapping/>
  </p:clrMapOvr>
  <p:transition spd="slow" advTm="5000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342" t="6460" r="19481" b="13554"/>
          <a:stretch/>
        </p:blipFill>
        <p:spPr>
          <a:xfrm>
            <a:off x="1269999" y="982134"/>
            <a:ext cx="6970533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7641"/>
      </p:ext>
    </p:extLst>
  </p:cSld>
  <p:clrMapOvr>
    <a:masterClrMapping/>
  </p:clrMapOvr>
  <p:transition spd="slow" advTm="5000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V="1">
            <a:off x="2817750" y="1742149"/>
            <a:ext cx="2766300" cy="12635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-1749" b="-27069"/>
          <a:stretch/>
        </p:blipFill>
        <p:spPr>
          <a:xfrm>
            <a:off x="1981199" y="203200"/>
            <a:ext cx="5226653" cy="57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1975"/>
      </p:ext>
    </p:extLst>
  </p:cSld>
  <p:clrMapOvr>
    <a:masterClrMapping/>
  </p:clrMapOvr>
  <p:transition spd="slow" advTm="5000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A3B0E72A-0E8D-4786-0D13-402A7CEE1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9F17C02D-6C22-3FF4-4A5A-80EB76F98459}"/>
              </a:ext>
            </a:extLst>
          </p:cNvPr>
          <p:cNvSpPr/>
          <p:nvPr/>
        </p:nvSpPr>
        <p:spPr>
          <a:xfrm rot="9330002" flipH="1">
            <a:off x="1489758" y="9281"/>
            <a:ext cx="2548679" cy="394299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>
            <a:extLst>
              <a:ext uri="{FF2B5EF4-FFF2-40B4-BE49-F238E27FC236}">
                <a16:creationId xmlns:a16="http://schemas.microsoft.com/office/drawing/2014/main" id="{D2B594E1-2213-8559-D18A-06D1F1121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9117" y="1707738"/>
            <a:ext cx="3954333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ranklin Gothic Heavy" panose="020B0903020102020204" pitchFamily="34" charset="0"/>
              </a:rPr>
              <a:t>CONTACT</a:t>
            </a:r>
            <a:endParaRPr dirty="0">
              <a:latin typeface="Franklin Gothic Heavy" panose="020B0903020102020204" pitchFamily="34" charset="0"/>
            </a:endParaRPr>
          </a:p>
        </p:txBody>
      </p:sp>
      <p:pic>
        <p:nvPicPr>
          <p:cNvPr id="390" name="Google Shape;390;p37">
            <a:extLst>
              <a:ext uri="{FF2B5EF4-FFF2-40B4-BE49-F238E27FC236}">
                <a16:creationId xmlns:a16="http://schemas.microsoft.com/office/drawing/2014/main" id="{CF644B6D-1C53-E9CE-75C1-FAFC30CED5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800" y="44037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>
            <a:extLst>
              <a:ext uri="{FF2B5EF4-FFF2-40B4-BE49-F238E27FC236}">
                <a16:creationId xmlns:a16="http://schemas.microsoft.com/office/drawing/2014/main" id="{D3EA22B5-E732-71F9-9E53-066AC72581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940708">
            <a:off x="1565725" y="532827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3B709F30-7085-00D1-4D1C-4F481157649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154613" y="2903855"/>
            <a:ext cx="28424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/>
              <a:t>Email &amp; Phone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/>
              <a:t>Budget Inquiry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Hotel Booking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/>
              <a:t>Travel Activity Requests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/>
              <a:t>User Feedback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982686-D42B-EC0F-F6BA-C6DCAC43568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8113" r="1811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C1972A0-BEED-D5F0-6A0A-6ED02AD24C4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8682" r="8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8716596"/>
      </p:ext>
    </p:extLst>
  </p:cSld>
  <p:clrMapOvr>
    <a:masterClrMapping/>
  </p:clrMapOvr>
  <p:transition spd="slow" advTm="5000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3B936096-FCAE-F506-63EA-18D1A34BC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0C3F9-128C-489E-704C-445C5BF5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10" y="0"/>
            <a:ext cx="52377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3656"/>
      </p:ext>
    </p:extLst>
  </p:cSld>
  <p:clrMapOvr>
    <a:masterClrMapping/>
  </p:clrMapOvr>
  <p:transition spd="slow" advTm="5000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FA26C925-FF4D-DF00-7BCF-748420A16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EEFD1-3765-2749-1019-B300A238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13" y="0"/>
            <a:ext cx="63471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62824"/>
      </p:ext>
    </p:extLst>
  </p:cSld>
  <p:clrMapOvr>
    <a:masterClrMapping/>
  </p:clrMapOvr>
  <p:transition spd="slow" advTm="5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7AA8C48-646D-CE2E-5270-DF29651B5AE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5966" r="25966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7C5A7F4-216A-E36F-31DE-8F143664840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6931" r="16931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43397-FD56-A7F4-65F3-7000F13CBBB4}"/>
              </a:ext>
            </a:extLst>
          </p:cNvPr>
          <p:cNvSpPr txBox="1"/>
          <p:nvPr/>
        </p:nvSpPr>
        <p:spPr>
          <a:xfrm>
            <a:off x="4368675" y="869324"/>
            <a:ext cx="408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</a:schemeClr>
                </a:solidFill>
              </a:rPr>
              <a:t>INSTRUCTORS:   Mam Ramsha Khalid &amp; Sir Mudassir </a:t>
            </a: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1A56F1-BDC3-7ECA-89B6-DE6C6BC61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69867"/>
              </p:ext>
            </p:extLst>
          </p:nvPr>
        </p:nvGraphicFramePr>
        <p:xfrm>
          <a:off x="4372377" y="1764409"/>
          <a:ext cx="4479885" cy="289373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259648">
                  <a:extLst>
                    <a:ext uri="{9D8B030D-6E8A-4147-A177-3AD203B41FA5}">
                      <a16:colId xmlns:a16="http://schemas.microsoft.com/office/drawing/2014/main" val="1701232288"/>
                    </a:ext>
                  </a:extLst>
                </a:gridCol>
                <a:gridCol w="2220237">
                  <a:extLst>
                    <a:ext uri="{9D8B030D-6E8A-4147-A177-3AD203B41FA5}">
                      <a16:colId xmlns:a16="http://schemas.microsoft.com/office/drawing/2014/main" val="2929321321"/>
                    </a:ext>
                  </a:extLst>
                </a:gridCol>
              </a:tblGrid>
              <a:tr h="5087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GROUP MEMBERS</a:t>
                      </a:r>
                      <a:endParaRPr lang="en-US" sz="1800" b="1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ROLL NO.</a:t>
                      </a:r>
                      <a:endParaRPr lang="en-US" sz="1800" b="1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0859208"/>
                  </a:ext>
                </a:extLst>
              </a:tr>
              <a:tr h="47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Noor Fatima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2025-CS-245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709505"/>
                  </a:ext>
                </a:extLst>
              </a:tr>
              <a:tr h="4886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Sana Humayun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2025-CS-257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839100"/>
                  </a:ext>
                </a:extLst>
              </a:tr>
              <a:tr h="47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Zainab Asif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2025-CS-244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211276"/>
                  </a:ext>
                </a:extLst>
              </a:tr>
              <a:tr h="47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Arisha Mohsin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2025-CS-290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9611981"/>
                  </a:ext>
                </a:extLst>
              </a:tr>
              <a:tr h="47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Meerab Usman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2025-CS-275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 Rounded MT Bold" panose="020F07040305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78686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7C8F40BC-D037-8C85-5A38-782B48927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716" y="2176463"/>
            <a:ext cx="642541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1077"/>
      </p:ext>
    </p:extLst>
  </p:cSld>
  <p:clrMapOvr>
    <a:masterClrMapping/>
  </p:clrMapOvr>
  <p:transition spd="slow" advTm="5000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22A342-D538-C866-3B07-7A440076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98" y="0"/>
            <a:ext cx="59602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170"/>
      </p:ext>
    </p:extLst>
  </p:cSld>
  <p:clrMapOvr>
    <a:masterClrMapping/>
  </p:clrMapOvr>
  <p:transition spd="slow" advTm="5000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425" y="1674100"/>
            <a:ext cx="4661100" cy="841800"/>
          </a:xfrm>
        </p:spPr>
        <p:txBody>
          <a:bodyPr/>
          <a:lstStyle/>
          <a:p>
            <a:r>
              <a:rPr lang="en-US" u="sng" dirty="0" smtClean="0"/>
              <a:t>DATA INSIGHT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1425" y="2663900"/>
            <a:ext cx="4483100" cy="942900"/>
          </a:xfrm>
        </p:spPr>
        <p:txBody>
          <a:bodyPr/>
          <a:lstStyle/>
          <a:p>
            <a:r>
              <a:rPr lang="en-US" b="1" dirty="0" smtClean="0"/>
              <a:t>All </a:t>
            </a:r>
            <a:r>
              <a:rPr lang="en-US" b="1" dirty="0"/>
              <a:t>data shown in the following slides has been collected and compiled </a:t>
            </a:r>
            <a:r>
              <a:rPr lang="en-US" b="1" dirty="0" smtClean="0"/>
              <a:t>using          Microsoft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85981"/>
      </p:ext>
    </p:extLst>
  </p:cSld>
  <p:clrMapOvr>
    <a:masterClrMapping/>
  </p:clrMapOvr>
  <p:transition spd="slow" advTm="5000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D2AC6F9-4BD2-F330-7CD0-8580CC6868C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0031F-8267-FB81-0620-ABCC0462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89169-0735-D8CF-5606-484A7011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47525"/>
      </p:ext>
    </p:extLst>
  </p:cSld>
  <p:clrMapOvr>
    <a:masterClrMapping/>
  </p:clrMapOvr>
  <p:transition spd="slow" advTm="5000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BEDE9C-B550-B09B-F3CE-BA80736E5421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C0CEB-F012-5F6A-DD7C-789E7709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4094-3E71-DC79-4899-99FE7080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6270"/>
      </p:ext>
    </p:extLst>
  </p:cSld>
  <p:clrMapOvr>
    <a:masterClrMapping/>
  </p:clrMapOvr>
  <p:transition spd="slow" advTm="5000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D113E5B-2C4F-F236-459E-1D9D5AADCE1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8113" r="18113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0B6546A-4943-708D-7C4A-25C7E477462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9083" r="19083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DB7E7D-D8C1-4866-653C-0B9BDB61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680" y="746975"/>
            <a:ext cx="3249300" cy="1987330"/>
          </a:xfrm>
        </p:spPr>
        <p:txBody>
          <a:bodyPr/>
          <a:lstStyle/>
          <a:p>
            <a:r>
              <a:rPr lang="en-US" dirty="0">
                <a:latin typeface="Franklin Gothic Heavy" panose="020B0903020102020204" pitchFamily="34" charset="0"/>
              </a:rPr>
              <a:t>GITHUB LINK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EB7214-549F-4723-82FB-03231ED49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8367" y="2805137"/>
            <a:ext cx="3876540" cy="630625"/>
          </a:xfrm>
        </p:spPr>
        <p:txBody>
          <a:bodyPr/>
          <a:lstStyle/>
          <a:p>
            <a:r>
              <a:rPr lang="en-US" dirty="0"/>
              <a:t>https://github.com/noorfatima221/Dream-Travels-Website</a:t>
            </a:r>
          </a:p>
        </p:txBody>
      </p:sp>
    </p:spTree>
    <p:extLst>
      <p:ext uri="{BB962C8B-B14F-4D97-AF65-F5344CB8AC3E}">
        <p14:creationId xmlns:p14="http://schemas.microsoft.com/office/powerpoint/2010/main" val="340043445"/>
      </p:ext>
    </p:extLst>
  </p:cSld>
  <p:clrMapOvr>
    <a:masterClrMapping/>
  </p:clrMapOvr>
  <p:transition spd="slow" advTm="5000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9A99B5D-B261-3772-78FE-3EC5A218C9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8101" r="18101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171A5D5-DF35-9479-5B7E-95C5EECC8E2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8974" r="1897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0FA5A-BC08-BA9A-DECC-0B373CAD2D36}"/>
              </a:ext>
            </a:extLst>
          </p:cNvPr>
          <p:cNvSpPr txBox="1"/>
          <p:nvPr/>
        </p:nvSpPr>
        <p:spPr>
          <a:xfrm>
            <a:off x="4726467" y="1537687"/>
            <a:ext cx="3709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0"/>
              </a:rPr>
              <a:t>REFLECTION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026861668"/>
      </p:ext>
    </p:extLst>
  </p:cSld>
  <p:clrMapOvr>
    <a:masterClrMapping/>
  </p:clrMapOvr>
  <p:transition spd="slow" advTm="5000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BD1838-9091-5273-57A6-CB62743AD37F}"/>
              </a:ext>
            </a:extLst>
          </p:cNvPr>
          <p:cNvSpPr txBox="1"/>
          <p:nvPr/>
        </p:nvSpPr>
        <p:spPr>
          <a:xfrm>
            <a:off x="695459" y="579549"/>
            <a:ext cx="451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Reflection: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6AE8C-AECD-F998-B3B5-6090F3AC6FCC}"/>
              </a:ext>
            </a:extLst>
          </p:cNvPr>
          <p:cNvSpPr txBox="1"/>
          <p:nvPr/>
        </p:nvSpPr>
        <p:spPr>
          <a:xfrm>
            <a:off x="746975" y="1242812"/>
            <a:ext cx="60257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We learned how to combine web development, Excel data, and presentation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project improved our teamwork and technical understanding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2478F-2ED4-3811-42D8-A8685C958B09}"/>
              </a:ext>
            </a:extLst>
          </p:cNvPr>
          <p:cNvSpPr txBox="1"/>
          <p:nvPr/>
        </p:nvSpPr>
        <p:spPr>
          <a:xfrm>
            <a:off x="746975" y="2279362"/>
            <a:ext cx="451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Next Steps: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D300A-F3C8-F2F0-0567-38C31512D0D8}"/>
              </a:ext>
            </a:extLst>
          </p:cNvPr>
          <p:cNvSpPr txBox="1"/>
          <p:nvPr/>
        </p:nvSpPr>
        <p:spPr>
          <a:xfrm>
            <a:off x="746975" y="2917064"/>
            <a:ext cx="60257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Add more interactive features such as filters or booking options on the website.</a:t>
            </a:r>
          </a:p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Improve the design by adding animations and better responsiveness.</a:t>
            </a:r>
          </a:p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Expand Excel data with more destinations and performance metrics.</a:t>
            </a:r>
          </a:p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Collect user feedback to further enhance usability and content quality.</a:t>
            </a:r>
          </a:p>
        </p:txBody>
      </p:sp>
    </p:spTree>
    <p:extLst>
      <p:ext uri="{BB962C8B-B14F-4D97-AF65-F5344CB8AC3E}">
        <p14:creationId xmlns:p14="http://schemas.microsoft.com/office/powerpoint/2010/main" val="1114653828"/>
      </p:ext>
    </p:extLst>
  </p:cSld>
  <p:clrMapOvr>
    <a:masterClrMapping/>
  </p:clrMapOvr>
  <p:transition spd="slow" advTm="5000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4CCF3-5FF2-09F9-B743-F2AE17C94531}"/>
              </a:ext>
            </a:extLst>
          </p:cNvPr>
          <p:cNvSpPr/>
          <p:nvPr/>
        </p:nvSpPr>
        <p:spPr>
          <a:xfrm>
            <a:off x="666925" y="1756142"/>
            <a:ext cx="7810150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10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7110910"/>
      </p:ext>
    </p:extLst>
  </p:cSld>
  <p:clrMapOvr>
    <a:masterClrMapping/>
  </p:clrMapOvr>
  <p:transition spd="slow" advTm="5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and objectives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Screenshots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decisions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 advTm="5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1"/>
          <p:cNvGrpSpPr/>
          <p:nvPr/>
        </p:nvGrpSpPr>
        <p:grpSpPr>
          <a:xfrm>
            <a:off x="-208948" y="-456375"/>
            <a:ext cx="4577625" cy="6105398"/>
            <a:chOff x="-208948" y="-456375"/>
            <a:chExt cx="4577625" cy="6105398"/>
          </a:xfrm>
        </p:grpSpPr>
        <p:sp>
          <p:nvSpPr>
            <p:cNvPr id="271" name="Google Shape;271;p31"/>
            <p:cNvSpPr/>
            <p:nvPr/>
          </p:nvSpPr>
          <p:spPr>
            <a:xfrm rot="6602404" flipH="1">
              <a:off x="805523" y="-555090"/>
              <a:ext cx="2548682" cy="3942993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 rot="-715662" flipH="1">
              <a:off x="457265" y="2499695"/>
              <a:ext cx="1927707" cy="2982316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Introduction</a:t>
            </a:r>
            <a:endParaRPr sz="5400"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 flipH="1">
            <a:off x="4368524" y="1928575"/>
            <a:ext cx="4452341" cy="2952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Dream Travel Agency is a web-based travel platform designed to help users explore destinations, discover travel services, and easily contact a travel agency.</a:t>
            </a:r>
            <a:br>
              <a:rPr lang="en-US" sz="18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The website focuses on simple navigation, clean design, and user-friendly interaction to provide a smooth and engaging travel planning experience</a:t>
            </a:r>
            <a:r>
              <a:rPr lang="en-US" sz="1800" dirty="0"/>
              <a:t>.</a:t>
            </a:r>
            <a:endParaRPr sz="1800" dirty="0"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4550" y="271310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15941">
            <a:off x="3004550" y="5463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15941">
            <a:off x="668675" y="4231727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DBED89-A59F-B6C7-4CD2-278D60040C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5966" r="25966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666AF92-C754-0A63-ADE8-236E4252BCE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22047" r="22047"/>
          <a:stretch>
            <a:fillRect/>
          </a:stretch>
        </p:blipFill>
        <p:spPr>
          <a:xfrm rot="1002064" flipH="1">
            <a:off x="2299691" y="2941162"/>
            <a:ext cx="1805981" cy="1815751"/>
          </a:xfrm>
        </p:spPr>
      </p:pic>
    </p:spTree>
  </p:cSld>
  <p:clrMapOvr>
    <a:masterClrMapping/>
  </p:clrMapOvr>
  <p:transition spd="slow" advTm="500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2"/>
          <p:cNvGrpSpPr/>
          <p:nvPr/>
        </p:nvGrpSpPr>
        <p:grpSpPr>
          <a:xfrm flipH="1">
            <a:off x="5122935" y="-1251426"/>
            <a:ext cx="3984944" cy="6955898"/>
            <a:chOff x="-87600" y="-1045276"/>
            <a:chExt cx="3984944" cy="6955898"/>
          </a:xfrm>
        </p:grpSpPr>
        <p:sp>
          <p:nvSpPr>
            <p:cNvPr id="285" name="Google Shape;285;p32"/>
            <p:cNvSpPr/>
            <p:nvPr/>
          </p:nvSpPr>
          <p:spPr>
            <a:xfrm rot="9311490" flipH="1">
              <a:off x="639062" y="-692514"/>
              <a:ext cx="2548681" cy="3942991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 rot="-3299594" flipH="1">
              <a:off x="722863" y="2774545"/>
              <a:ext cx="1927708" cy="2982314"/>
            </a:xfrm>
            <a:custGeom>
              <a:avLst/>
              <a:gdLst/>
              <a:ahLst/>
              <a:cxnLst/>
              <a:rect l="l" t="t" r="r" b="b"/>
              <a:pathLst>
                <a:path w="1804" h="2791" extrusionOk="0">
                  <a:moveTo>
                    <a:pt x="99" y="1076"/>
                  </a:moveTo>
                  <a:cubicBezTo>
                    <a:pt x="27" y="1209"/>
                    <a:pt x="-34" y="1368"/>
                    <a:pt x="20" y="1509"/>
                  </a:cubicBezTo>
                  <a:cubicBezTo>
                    <a:pt x="114" y="1756"/>
                    <a:pt x="497" y="1816"/>
                    <a:pt x="546" y="2075"/>
                  </a:cubicBezTo>
                  <a:cubicBezTo>
                    <a:pt x="570" y="2196"/>
                    <a:pt x="506" y="2315"/>
                    <a:pt x="469" y="2433"/>
                  </a:cubicBezTo>
                  <a:cubicBezTo>
                    <a:pt x="432" y="2550"/>
                    <a:pt x="434" y="2705"/>
                    <a:pt x="540" y="2768"/>
                  </a:cubicBezTo>
                  <a:cubicBezTo>
                    <a:pt x="643" y="2828"/>
                    <a:pt x="773" y="2762"/>
                    <a:pt x="865" y="2687"/>
                  </a:cubicBezTo>
                  <a:cubicBezTo>
                    <a:pt x="1180" y="2431"/>
                    <a:pt x="1380" y="2040"/>
                    <a:pt x="1402" y="1635"/>
                  </a:cubicBezTo>
                  <a:cubicBezTo>
                    <a:pt x="1412" y="1452"/>
                    <a:pt x="1389" y="1261"/>
                    <a:pt x="1455" y="1090"/>
                  </a:cubicBezTo>
                  <a:cubicBezTo>
                    <a:pt x="1538" y="876"/>
                    <a:pt x="1751" y="722"/>
                    <a:pt x="1796" y="497"/>
                  </a:cubicBezTo>
                  <a:cubicBezTo>
                    <a:pt x="1821" y="369"/>
                    <a:pt x="1785" y="232"/>
                    <a:pt x="1700" y="133"/>
                  </a:cubicBezTo>
                  <a:cubicBezTo>
                    <a:pt x="1439" y="-171"/>
                    <a:pt x="1043" y="117"/>
                    <a:pt x="793" y="296"/>
                  </a:cubicBezTo>
                  <a:cubicBezTo>
                    <a:pt x="508" y="500"/>
                    <a:pt x="268" y="767"/>
                    <a:pt x="99" y="1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and objectives</a:t>
            </a:r>
            <a:endParaRPr dirty="0"/>
          </a:p>
        </p:txBody>
      </p:sp>
      <p:pic>
        <p:nvPicPr>
          <p:cNvPr id="289" name="Google Shape;289;p3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268" r="268"/>
          <a:stretch/>
        </p:blipFill>
        <p:spPr>
          <a:xfrm rot="-1002064">
            <a:off x="5082641" y="2738612"/>
            <a:ext cx="1805981" cy="1815751"/>
          </a:xfrm>
          <a:prstGeom prst="roundRect">
            <a:avLst>
              <a:gd name="adj" fmla="val 16667"/>
            </a:avLst>
          </a:prstGeom>
        </p:spPr>
      </p:pic>
      <p:sp>
        <p:nvSpPr>
          <p:cNvPr id="290" name="Google Shape;290;p32"/>
          <p:cNvSpPr/>
          <p:nvPr/>
        </p:nvSpPr>
        <p:spPr>
          <a:xfrm>
            <a:off x="2346900" y="1143352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2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923247">
            <a:off x="6835538" y="466327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46031">
            <a:off x="5582363" y="256100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F0E804-D5BC-3D48-5D98-2182B72960E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3433" b="3433"/>
          <a:stretch>
            <a:fillRect/>
          </a:stretch>
        </p:blipFill>
        <p:spPr/>
      </p:pic>
    </p:spTree>
  </p:cSld>
  <p:clrMapOvr>
    <a:masterClrMapping/>
  </p:clrMapOvr>
  <p:transition spd="slow" advTm="5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subTitle" idx="1"/>
          </p:nvPr>
        </p:nvSpPr>
        <p:spPr>
          <a:xfrm>
            <a:off x="1099874" y="1089000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Travel Planning</a:t>
            </a:r>
            <a:endParaRPr dirty="0"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5"/>
          </p:nvPr>
        </p:nvSpPr>
        <p:spPr>
          <a:xfrm>
            <a:off x="3544224" y="1046331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Easy Navigation</a:t>
            </a:r>
            <a:endParaRPr dirty="0"/>
          </a:p>
        </p:txBody>
      </p:sp>
      <p:sp>
        <p:nvSpPr>
          <p:cNvPr id="323" name="Google Shape;323;p34"/>
          <p:cNvSpPr txBox="1">
            <a:spLocks noGrp="1"/>
          </p:cNvSpPr>
          <p:nvPr>
            <p:ph type="subTitle" idx="6"/>
          </p:nvPr>
        </p:nvSpPr>
        <p:spPr>
          <a:xfrm>
            <a:off x="6019876" y="1061179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New Discoveries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subTitle" idx="2"/>
          </p:nvPr>
        </p:nvSpPr>
        <p:spPr>
          <a:xfrm>
            <a:off x="1139074" y="1365917"/>
            <a:ext cx="2034000" cy="696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Our platform simplifies the complex process of travel planning</a:t>
            </a: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3"/>
          </p:nvPr>
        </p:nvSpPr>
        <p:spPr>
          <a:xfrm>
            <a:off x="3556950" y="1285131"/>
            <a:ext cx="2034000" cy="716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We organize information clearly, making it easy to find what you need.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4"/>
          </p:nvPr>
        </p:nvSpPr>
        <p:spPr>
          <a:xfrm>
            <a:off x="6023293" y="1295490"/>
            <a:ext cx="2034000" cy="829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You'll discover new destinations and services you might have otherwise missed</a:t>
            </a:r>
            <a:endParaRPr dirty="0"/>
          </a:p>
        </p:txBody>
      </p:sp>
      <p:sp>
        <p:nvSpPr>
          <p:cNvPr id="328" name="Google Shape;328;p34"/>
          <p:cNvSpPr/>
          <p:nvPr/>
        </p:nvSpPr>
        <p:spPr>
          <a:xfrm>
            <a:off x="1717986" y="223147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4149462" y="234235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6707475" y="234234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361087" y="446447"/>
            <a:ext cx="335750" cy="334575"/>
            <a:chOff x="6280225" y="1298875"/>
            <a:chExt cx="335750" cy="334575"/>
          </a:xfrm>
        </p:grpSpPr>
        <p:sp>
          <p:nvSpPr>
            <p:cNvPr id="332" name="Google Shape;332;p34"/>
            <p:cNvSpPr/>
            <p:nvPr/>
          </p:nvSpPr>
          <p:spPr>
            <a:xfrm>
              <a:off x="6480725" y="1556500"/>
              <a:ext cx="124775" cy="67625"/>
            </a:xfrm>
            <a:custGeom>
              <a:avLst/>
              <a:gdLst/>
              <a:ahLst/>
              <a:cxnLst/>
              <a:rect l="l" t="t" r="r" b="b"/>
              <a:pathLst>
                <a:path w="4991" h="2705" extrusionOk="0">
                  <a:moveTo>
                    <a:pt x="281" y="0"/>
                  </a:moveTo>
                  <a:lnTo>
                    <a:pt x="141" y="94"/>
                  </a:lnTo>
                  <a:lnTo>
                    <a:pt x="47" y="187"/>
                  </a:lnTo>
                  <a:lnTo>
                    <a:pt x="1" y="327"/>
                  </a:lnTo>
                  <a:lnTo>
                    <a:pt x="1" y="513"/>
                  </a:lnTo>
                  <a:lnTo>
                    <a:pt x="47" y="653"/>
                  </a:lnTo>
                  <a:lnTo>
                    <a:pt x="700" y="1492"/>
                  </a:lnTo>
                  <a:lnTo>
                    <a:pt x="840" y="1586"/>
                  </a:lnTo>
                  <a:lnTo>
                    <a:pt x="1027" y="1632"/>
                  </a:lnTo>
                  <a:lnTo>
                    <a:pt x="2286" y="1632"/>
                  </a:lnTo>
                  <a:lnTo>
                    <a:pt x="1959" y="2052"/>
                  </a:lnTo>
                  <a:lnTo>
                    <a:pt x="1913" y="2145"/>
                  </a:lnTo>
                  <a:lnTo>
                    <a:pt x="1866" y="2239"/>
                  </a:lnTo>
                  <a:lnTo>
                    <a:pt x="1866" y="2378"/>
                  </a:lnTo>
                  <a:lnTo>
                    <a:pt x="1913" y="2472"/>
                  </a:lnTo>
                  <a:lnTo>
                    <a:pt x="1959" y="2565"/>
                  </a:lnTo>
                  <a:lnTo>
                    <a:pt x="2053" y="2612"/>
                  </a:lnTo>
                  <a:lnTo>
                    <a:pt x="2146" y="2658"/>
                  </a:lnTo>
                  <a:lnTo>
                    <a:pt x="2286" y="2705"/>
                  </a:lnTo>
                  <a:lnTo>
                    <a:pt x="2426" y="2658"/>
                  </a:lnTo>
                  <a:lnTo>
                    <a:pt x="2566" y="2565"/>
                  </a:lnTo>
                  <a:lnTo>
                    <a:pt x="3312" y="1632"/>
                  </a:lnTo>
                  <a:lnTo>
                    <a:pt x="4571" y="1632"/>
                  </a:lnTo>
                  <a:lnTo>
                    <a:pt x="4757" y="1586"/>
                  </a:lnTo>
                  <a:lnTo>
                    <a:pt x="4850" y="1539"/>
                  </a:lnTo>
                  <a:lnTo>
                    <a:pt x="4944" y="1399"/>
                  </a:lnTo>
                  <a:lnTo>
                    <a:pt x="4990" y="1259"/>
                  </a:lnTo>
                  <a:lnTo>
                    <a:pt x="4944" y="1073"/>
                  </a:lnTo>
                  <a:lnTo>
                    <a:pt x="4850" y="979"/>
                  </a:lnTo>
                  <a:lnTo>
                    <a:pt x="4757" y="886"/>
                  </a:lnTo>
                  <a:lnTo>
                    <a:pt x="4571" y="840"/>
                  </a:lnTo>
                  <a:lnTo>
                    <a:pt x="1213" y="840"/>
                  </a:lnTo>
                  <a:lnTo>
                    <a:pt x="700" y="187"/>
                  </a:lnTo>
                  <a:lnTo>
                    <a:pt x="560" y="47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6352500" y="145507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7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1" y="467"/>
                  </a:lnTo>
                  <a:lnTo>
                    <a:pt x="47" y="653"/>
                  </a:lnTo>
                  <a:lnTo>
                    <a:pt x="140" y="793"/>
                  </a:lnTo>
                  <a:lnTo>
                    <a:pt x="280" y="886"/>
                  </a:lnTo>
                  <a:lnTo>
                    <a:pt x="607" y="886"/>
                  </a:lnTo>
                  <a:lnTo>
                    <a:pt x="747" y="793"/>
                  </a:lnTo>
                  <a:lnTo>
                    <a:pt x="840" y="653"/>
                  </a:lnTo>
                  <a:lnTo>
                    <a:pt x="886" y="467"/>
                  </a:lnTo>
                  <a:lnTo>
                    <a:pt x="840" y="280"/>
                  </a:lnTo>
                  <a:lnTo>
                    <a:pt x="747" y="140"/>
                  </a:lnTo>
                  <a:lnTo>
                    <a:pt x="607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6379325" y="1298875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2332" y="0"/>
                  </a:moveTo>
                  <a:lnTo>
                    <a:pt x="1632" y="93"/>
                  </a:lnTo>
                  <a:lnTo>
                    <a:pt x="1259" y="187"/>
                  </a:lnTo>
                  <a:lnTo>
                    <a:pt x="1026" y="560"/>
                  </a:lnTo>
                  <a:lnTo>
                    <a:pt x="793" y="979"/>
                  </a:lnTo>
                  <a:lnTo>
                    <a:pt x="466" y="1912"/>
                  </a:lnTo>
                  <a:lnTo>
                    <a:pt x="187" y="2844"/>
                  </a:lnTo>
                  <a:lnTo>
                    <a:pt x="0" y="3777"/>
                  </a:lnTo>
                  <a:lnTo>
                    <a:pt x="2332" y="3777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6374650" y="1413100"/>
              <a:ext cx="62975" cy="107275"/>
            </a:xfrm>
            <a:custGeom>
              <a:avLst/>
              <a:gdLst/>
              <a:ahLst/>
              <a:cxnLst/>
              <a:rect l="l" t="t" r="r" b="b"/>
              <a:pathLst>
                <a:path w="2519" h="4291" extrusionOk="0">
                  <a:moveTo>
                    <a:pt x="94" y="1"/>
                  </a:moveTo>
                  <a:lnTo>
                    <a:pt x="0" y="980"/>
                  </a:lnTo>
                  <a:lnTo>
                    <a:pt x="187" y="1073"/>
                  </a:lnTo>
                  <a:lnTo>
                    <a:pt x="327" y="1167"/>
                  </a:lnTo>
                  <a:lnTo>
                    <a:pt x="467" y="1306"/>
                  </a:lnTo>
                  <a:lnTo>
                    <a:pt x="607" y="1446"/>
                  </a:lnTo>
                  <a:lnTo>
                    <a:pt x="747" y="1773"/>
                  </a:lnTo>
                  <a:lnTo>
                    <a:pt x="793" y="2146"/>
                  </a:lnTo>
                  <a:lnTo>
                    <a:pt x="747" y="2472"/>
                  </a:lnTo>
                  <a:lnTo>
                    <a:pt x="607" y="2799"/>
                  </a:lnTo>
                  <a:lnTo>
                    <a:pt x="467" y="2985"/>
                  </a:lnTo>
                  <a:lnTo>
                    <a:pt x="374" y="3078"/>
                  </a:lnTo>
                  <a:lnTo>
                    <a:pt x="187" y="3218"/>
                  </a:lnTo>
                  <a:lnTo>
                    <a:pt x="0" y="3311"/>
                  </a:lnTo>
                  <a:lnTo>
                    <a:pt x="94" y="4291"/>
                  </a:lnTo>
                  <a:lnTo>
                    <a:pt x="1772" y="4291"/>
                  </a:lnTo>
                  <a:lnTo>
                    <a:pt x="1726" y="4011"/>
                  </a:lnTo>
                  <a:lnTo>
                    <a:pt x="1679" y="3778"/>
                  </a:lnTo>
                  <a:lnTo>
                    <a:pt x="1726" y="3545"/>
                  </a:lnTo>
                  <a:lnTo>
                    <a:pt x="1819" y="3311"/>
                  </a:lnTo>
                  <a:lnTo>
                    <a:pt x="1959" y="3078"/>
                  </a:lnTo>
                  <a:lnTo>
                    <a:pt x="2099" y="2892"/>
                  </a:lnTo>
                  <a:lnTo>
                    <a:pt x="2285" y="2752"/>
                  </a:lnTo>
                  <a:lnTo>
                    <a:pt x="2519" y="2659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6457425" y="1298875"/>
              <a:ext cx="52475" cy="94450"/>
            </a:xfrm>
            <a:custGeom>
              <a:avLst/>
              <a:gdLst/>
              <a:ahLst/>
              <a:cxnLst/>
              <a:rect l="l" t="t" r="r" b="b"/>
              <a:pathLst>
                <a:path w="2099" h="3778" extrusionOk="0">
                  <a:moveTo>
                    <a:pt x="0" y="0"/>
                  </a:moveTo>
                  <a:lnTo>
                    <a:pt x="0" y="3777"/>
                  </a:lnTo>
                  <a:lnTo>
                    <a:pt x="1166" y="3777"/>
                  </a:lnTo>
                  <a:lnTo>
                    <a:pt x="1353" y="3497"/>
                  </a:lnTo>
                  <a:lnTo>
                    <a:pt x="1539" y="3264"/>
                  </a:lnTo>
                  <a:lnTo>
                    <a:pt x="1819" y="3078"/>
                  </a:lnTo>
                  <a:lnTo>
                    <a:pt x="2099" y="2984"/>
                  </a:lnTo>
                  <a:lnTo>
                    <a:pt x="1912" y="2145"/>
                  </a:lnTo>
                  <a:lnTo>
                    <a:pt x="1679" y="1399"/>
                  </a:lnTo>
                  <a:lnTo>
                    <a:pt x="1399" y="746"/>
                  </a:lnTo>
                  <a:lnTo>
                    <a:pt x="1119" y="187"/>
                  </a:lnTo>
                  <a:lnTo>
                    <a:pt x="56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6540175" y="1413100"/>
              <a:ext cx="75800" cy="107275"/>
            </a:xfrm>
            <a:custGeom>
              <a:avLst/>
              <a:gdLst/>
              <a:ahLst/>
              <a:cxnLst/>
              <a:rect l="l" t="t" r="r" b="b"/>
              <a:pathLst>
                <a:path w="3032" h="4291" extrusionOk="0">
                  <a:moveTo>
                    <a:pt x="234" y="1"/>
                  </a:moveTo>
                  <a:lnTo>
                    <a:pt x="141" y="187"/>
                  </a:lnTo>
                  <a:lnTo>
                    <a:pt x="48" y="374"/>
                  </a:lnTo>
                  <a:lnTo>
                    <a:pt x="48" y="1353"/>
                  </a:lnTo>
                  <a:lnTo>
                    <a:pt x="94" y="2332"/>
                  </a:lnTo>
                  <a:lnTo>
                    <a:pt x="48" y="3311"/>
                  </a:lnTo>
                  <a:lnTo>
                    <a:pt x="1" y="4291"/>
                  </a:lnTo>
                  <a:lnTo>
                    <a:pt x="2659" y="4291"/>
                  </a:lnTo>
                  <a:lnTo>
                    <a:pt x="2799" y="3731"/>
                  </a:lnTo>
                  <a:lnTo>
                    <a:pt x="2939" y="3218"/>
                  </a:lnTo>
                  <a:lnTo>
                    <a:pt x="2985" y="2659"/>
                  </a:lnTo>
                  <a:lnTo>
                    <a:pt x="3032" y="2146"/>
                  </a:lnTo>
                  <a:lnTo>
                    <a:pt x="2985" y="1586"/>
                  </a:lnTo>
                  <a:lnTo>
                    <a:pt x="2939" y="1073"/>
                  </a:lnTo>
                  <a:lnTo>
                    <a:pt x="2799" y="514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6512200" y="1311675"/>
              <a:ext cx="86300" cy="81650"/>
            </a:xfrm>
            <a:custGeom>
              <a:avLst/>
              <a:gdLst/>
              <a:ahLst/>
              <a:cxnLst/>
              <a:rect l="l" t="t" r="r" b="b"/>
              <a:pathLst>
                <a:path w="3452" h="3266" extrusionOk="0">
                  <a:moveTo>
                    <a:pt x="1" y="1"/>
                  </a:moveTo>
                  <a:lnTo>
                    <a:pt x="234" y="607"/>
                  </a:lnTo>
                  <a:lnTo>
                    <a:pt x="421" y="1213"/>
                  </a:lnTo>
                  <a:lnTo>
                    <a:pt x="607" y="1866"/>
                  </a:lnTo>
                  <a:lnTo>
                    <a:pt x="747" y="2566"/>
                  </a:lnTo>
                  <a:lnTo>
                    <a:pt x="933" y="2705"/>
                  </a:lnTo>
                  <a:lnTo>
                    <a:pt x="1120" y="2892"/>
                  </a:lnTo>
                  <a:lnTo>
                    <a:pt x="1260" y="3079"/>
                  </a:lnTo>
                  <a:lnTo>
                    <a:pt x="1353" y="3265"/>
                  </a:lnTo>
                  <a:lnTo>
                    <a:pt x="3452" y="3265"/>
                  </a:lnTo>
                  <a:lnTo>
                    <a:pt x="3125" y="2752"/>
                  </a:lnTo>
                  <a:lnTo>
                    <a:pt x="2799" y="2239"/>
                  </a:lnTo>
                  <a:lnTo>
                    <a:pt x="2426" y="1773"/>
                  </a:lnTo>
                  <a:lnTo>
                    <a:pt x="2006" y="1353"/>
                  </a:lnTo>
                  <a:lnTo>
                    <a:pt x="1540" y="980"/>
                  </a:lnTo>
                  <a:lnTo>
                    <a:pt x="1073" y="607"/>
                  </a:lnTo>
                  <a:lnTo>
                    <a:pt x="51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6505225" y="139212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6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0" y="467"/>
                  </a:lnTo>
                  <a:lnTo>
                    <a:pt x="47" y="607"/>
                  </a:lnTo>
                  <a:lnTo>
                    <a:pt x="140" y="746"/>
                  </a:lnTo>
                  <a:lnTo>
                    <a:pt x="280" y="840"/>
                  </a:lnTo>
                  <a:lnTo>
                    <a:pt x="466" y="886"/>
                  </a:lnTo>
                  <a:lnTo>
                    <a:pt x="606" y="840"/>
                  </a:lnTo>
                  <a:lnTo>
                    <a:pt x="746" y="746"/>
                  </a:lnTo>
                  <a:lnTo>
                    <a:pt x="839" y="607"/>
                  </a:lnTo>
                  <a:lnTo>
                    <a:pt x="886" y="467"/>
                  </a:lnTo>
                  <a:lnTo>
                    <a:pt x="839" y="280"/>
                  </a:lnTo>
                  <a:lnTo>
                    <a:pt x="746" y="140"/>
                  </a:lnTo>
                  <a:lnTo>
                    <a:pt x="606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6379325" y="1539000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0" y="1"/>
                  </a:moveTo>
                  <a:lnTo>
                    <a:pt x="187" y="887"/>
                  </a:lnTo>
                  <a:lnTo>
                    <a:pt x="373" y="1633"/>
                  </a:lnTo>
                  <a:lnTo>
                    <a:pt x="606" y="2239"/>
                  </a:lnTo>
                  <a:lnTo>
                    <a:pt x="793" y="2752"/>
                  </a:lnTo>
                  <a:lnTo>
                    <a:pt x="1119" y="3405"/>
                  </a:lnTo>
                  <a:lnTo>
                    <a:pt x="1259" y="3638"/>
                  </a:lnTo>
                  <a:lnTo>
                    <a:pt x="1819" y="3731"/>
                  </a:lnTo>
                  <a:lnTo>
                    <a:pt x="2332" y="3778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6457425" y="1413100"/>
              <a:ext cx="65300" cy="107275"/>
            </a:xfrm>
            <a:custGeom>
              <a:avLst/>
              <a:gdLst/>
              <a:ahLst/>
              <a:cxnLst/>
              <a:rect l="l" t="t" r="r" b="b"/>
              <a:pathLst>
                <a:path w="2612" h="4291" extrusionOk="0">
                  <a:moveTo>
                    <a:pt x="0" y="1"/>
                  </a:moveTo>
                  <a:lnTo>
                    <a:pt x="0" y="2659"/>
                  </a:lnTo>
                  <a:lnTo>
                    <a:pt x="233" y="2752"/>
                  </a:lnTo>
                  <a:lnTo>
                    <a:pt x="467" y="2892"/>
                  </a:lnTo>
                  <a:lnTo>
                    <a:pt x="606" y="3078"/>
                  </a:lnTo>
                  <a:lnTo>
                    <a:pt x="746" y="3311"/>
                  </a:lnTo>
                  <a:lnTo>
                    <a:pt x="840" y="3545"/>
                  </a:lnTo>
                  <a:lnTo>
                    <a:pt x="840" y="3778"/>
                  </a:lnTo>
                  <a:lnTo>
                    <a:pt x="840" y="4011"/>
                  </a:lnTo>
                  <a:lnTo>
                    <a:pt x="793" y="4291"/>
                  </a:lnTo>
                  <a:lnTo>
                    <a:pt x="2518" y="4291"/>
                  </a:lnTo>
                  <a:lnTo>
                    <a:pt x="2565" y="3405"/>
                  </a:lnTo>
                  <a:lnTo>
                    <a:pt x="2612" y="2519"/>
                  </a:lnTo>
                  <a:lnTo>
                    <a:pt x="2612" y="1679"/>
                  </a:lnTo>
                  <a:lnTo>
                    <a:pt x="2565" y="840"/>
                  </a:lnTo>
                  <a:lnTo>
                    <a:pt x="2145" y="840"/>
                  </a:lnTo>
                  <a:lnTo>
                    <a:pt x="1912" y="747"/>
                  </a:lnTo>
                  <a:lnTo>
                    <a:pt x="1726" y="654"/>
                  </a:lnTo>
                  <a:lnTo>
                    <a:pt x="1539" y="560"/>
                  </a:lnTo>
                  <a:lnTo>
                    <a:pt x="1399" y="374"/>
                  </a:lnTo>
                  <a:lnTo>
                    <a:pt x="1259" y="187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6297700" y="1312850"/>
              <a:ext cx="85125" cy="80475"/>
            </a:xfrm>
            <a:custGeom>
              <a:avLst/>
              <a:gdLst/>
              <a:ahLst/>
              <a:cxnLst/>
              <a:rect l="l" t="t" r="r" b="b"/>
              <a:pathLst>
                <a:path w="3405" h="3219" extrusionOk="0">
                  <a:moveTo>
                    <a:pt x="3405" y="1"/>
                  </a:moveTo>
                  <a:lnTo>
                    <a:pt x="2845" y="280"/>
                  </a:lnTo>
                  <a:lnTo>
                    <a:pt x="2332" y="560"/>
                  </a:lnTo>
                  <a:lnTo>
                    <a:pt x="1866" y="933"/>
                  </a:lnTo>
                  <a:lnTo>
                    <a:pt x="1400" y="1353"/>
                  </a:lnTo>
                  <a:lnTo>
                    <a:pt x="1027" y="1773"/>
                  </a:lnTo>
                  <a:lnTo>
                    <a:pt x="654" y="2239"/>
                  </a:lnTo>
                  <a:lnTo>
                    <a:pt x="281" y="2705"/>
                  </a:lnTo>
                  <a:lnTo>
                    <a:pt x="1" y="3218"/>
                  </a:lnTo>
                  <a:lnTo>
                    <a:pt x="2472" y="3218"/>
                  </a:lnTo>
                  <a:lnTo>
                    <a:pt x="2659" y="2379"/>
                  </a:lnTo>
                  <a:lnTo>
                    <a:pt x="2845" y="1586"/>
                  </a:lnTo>
                  <a:lnTo>
                    <a:pt x="3078" y="747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6297700" y="1539000"/>
              <a:ext cx="85125" cy="81625"/>
            </a:xfrm>
            <a:custGeom>
              <a:avLst/>
              <a:gdLst/>
              <a:ahLst/>
              <a:cxnLst/>
              <a:rect l="l" t="t" r="r" b="b"/>
              <a:pathLst>
                <a:path w="3405" h="3265" extrusionOk="0">
                  <a:moveTo>
                    <a:pt x="1" y="1"/>
                  </a:moveTo>
                  <a:lnTo>
                    <a:pt x="281" y="514"/>
                  </a:lnTo>
                  <a:lnTo>
                    <a:pt x="654" y="1027"/>
                  </a:lnTo>
                  <a:lnTo>
                    <a:pt x="1027" y="1493"/>
                  </a:lnTo>
                  <a:lnTo>
                    <a:pt x="1400" y="1913"/>
                  </a:lnTo>
                  <a:lnTo>
                    <a:pt x="1866" y="2286"/>
                  </a:lnTo>
                  <a:lnTo>
                    <a:pt x="2332" y="2659"/>
                  </a:lnTo>
                  <a:lnTo>
                    <a:pt x="2845" y="2985"/>
                  </a:lnTo>
                  <a:lnTo>
                    <a:pt x="3405" y="3265"/>
                  </a:lnTo>
                  <a:lnTo>
                    <a:pt x="3078" y="2472"/>
                  </a:lnTo>
                  <a:lnTo>
                    <a:pt x="2845" y="1679"/>
                  </a:lnTo>
                  <a:lnTo>
                    <a:pt x="2659" y="840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6280225" y="1413100"/>
              <a:ext cx="76975" cy="107275"/>
            </a:xfrm>
            <a:custGeom>
              <a:avLst/>
              <a:gdLst/>
              <a:ahLst/>
              <a:cxnLst/>
              <a:rect l="l" t="t" r="r" b="b"/>
              <a:pathLst>
                <a:path w="3079" h="4291" extrusionOk="0">
                  <a:moveTo>
                    <a:pt x="373" y="1"/>
                  </a:moveTo>
                  <a:lnTo>
                    <a:pt x="187" y="514"/>
                  </a:lnTo>
                  <a:lnTo>
                    <a:pt x="94" y="1027"/>
                  </a:lnTo>
                  <a:lnTo>
                    <a:pt x="0" y="1586"/>
                  </a:lnTo>
                  <a:lnTo>
                    <a:pt x="0" y="2099"/>
                  </a:lnTo>
                  <a:lnTo>
                    <a:pt x="0" y="2659"/>
                  </a:lnTo>
                  <a:lnTo>
                    <a:pt x="94" y="3172"/>
                  </a:lnTo>
                  <a:lnTo>
                    <a:pt x="187" y="3731"/>
                  </a:lnTo>
                  <a:lnTo>
                    <a:pt x="373" y="4291"/>
                  </a:lnTo>
                  <a:lnTo>
                    <a:pt x="3078" y="4291"/>
                  </a:lnTo>
                  <a:lnTo>
                    <a:pt x="2985" y="3311"/>
                  </a:lnTo>
                  <a:lnTo>
                    <a:pt x="2798" y="3265"/>
                  </a:lnTo>
                  <a:lnTo>
                    <a:pt x="2612" y="3172"/>
                  </a:lnTo>
                  <a:lnTo>
                    <a:pt x="2472" y="3032"/>
                  </a:lnTo>
                  <a:lnTo>
                    <a:pt x="2332" y="2892"/>
                  </a:lnTo>
                  <a:lnTo>
                    <a:pt x="2239" y="2705"/>
                  </a:lnTo>
                  <a:lnTo>
                    <a:pt x="2192" y="2519"/>
                  </a:lnTo>
                  <a:lnTo>
                    <a:pt x="2099" y="2332"/>
                  </a:lnTo>
                  <a:lnTo>
                    <a:pt x="2099" y="2146"/>
                  </a:lnTo>
                  <a:lnTo>
                    <a:pt x="2099" y="1913"/>
                  </a:lnTo>
                  <a:lnTo>
                    <a:pt x="2192" y="1726"/>
                  </a:lnTo>
                  <a:lnTo>
                    <a:pt x="2239" y="1540"/>
                  </a:lnTo>
                  <a:lnTo>
                    <a:pt x="2332" y="1400"/>
                  </a:lnTo>
                  <a:lnTo>
                    <a:pt x="2472" y="1260"/>
                  </a:lnTo>
                  <a:lnTo>
                    <a:pt x="2612" y="1120"/>
                  </a:lnTo>
                  <a:lnTo>
                    <a:pt x="2798" y="1027"/>
                  </a:lnTo>
                  <a:lnTo>
                    <a:pt x="2985" y="933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6436425" y="1497050"/>
              <a:ext cx="23350" cy="23325"/>
            </a:xfrm>
            <a:custGeom>
              <a:avLst/>
              <a:gdLst/>
              <a:ahLst/>
              <a:cxnLst/>
              <a:rect l="l" t="t" r="r" b="b"/>
              <a:pathLst>
                <a:path w="934" h="933" extrusionOk="0">
                  <a:moveTo>
                    <a:pt x="467" y="0"/>
                  </a:moveTo>
                  <a:lnTo>
                    <a:pt x="281" y="47"/>
                  </a:lnTo>
                  <a:lnTo>
                    <a:pt x="141" y="140"/>
                  </a:lnTo>
                  <a:lnTo>
                    <a:pt x="48" y="280"/>
                  </a:lnTo>
                  <a:lnTo>
                    <a:pt x="1" y="466"/>
                  </a:lnTo>
                  <a:lnTo>
                    <a:pt x="48" y="653"/>
                  </a:lnTo>
                  <a:lnTo>
                    <a:pt x="141" y="793"/>
                  </a:lnTo>
                  <a:lnTo>
                    <a:pt x="281" y="886"/>
                  </a:lnTo>
                  <a:lnTo>
                    <a:pt x="467" y="933"/>
                  </a:lnTo>
                  <a:lnTo>
                    <a:pt x="654" y="886"/>
                  </a:lnTo>
                  <a:lnTo>
                    <a:pt x="794" y="793"/>
                  </a:lnTo>
                  <a:lnTo>
                    <a:pt x="887" y="653"/>
                  </a:lnTo>
                  <a:lnTo>
                    <a:pt x="934" y="466"/>
                  </a:lnTo>
                  <a:lnTo>
                    <a:pt x="887" y="280"/>
                  </a:lnTo>
                  <a:lnTo>
                    <a:pt x="794" y="140"/>
                  </a:lnTo>
                  <a:lnTo>
                    <a:pt x="654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4"/>
          <p:cNvGrpSpPr/>
          <p:nvPr/>
        </p:nvGrpSpPr>
        <p:grpSpPr>
          <a:xfrm>
            <a:off x="6919100" y="398047"/>
            <a:ext cx="335750" cy="335750"/>
            <a:chOff x="7046125" y="1298875"/>
            <a:chExt cx="335750" cy="335750"/>
          </a:xfrm>
        </p:grpSpPr>
        <p:sp>
          <p:nvSpPr>
            <p:cNvPr id="347" name="Google Shape;347;p34"/>
            <p:cNvSpPr/>
            <p:nvPr/>
          </p:nvSpPr>
          <p:spPr>
            <a:xfrm>
              <a:off x="7046125" y="1298875"/>
              <a:ext cx="335750" cy="335750"/>
            </a:xfrm>
            <a:custGeom>
              <a:avLst/>
              <a:gdLst/>
              <a:ahLst/>
              <a:cxnLst/>
              <a:rect l="l" t="t" r="r" b="b"/>
              <a:pathLst>
                <a:path w="13430" h="13430" extrusionOk="0">
                  <a:moveTo>
                    <a:pt x="6715" y="1679"/>
                  </a:moveTo>
                  <a:lnTo>
                    <a:pt x="6855" y="1725"/>
                  </a:lnTo>
                  <a:lnTo>
                    <a:pt x="6995" y="1772"/>
                  </a:lnTo>
                  <a:lnTo>
                    <a:pt x="7088" y="1912"/>
                  </a:lnTo>
                  <a:lnTo>
                    <a:pt x="7088" y="2052"/>
                  </a:lnTo>
                  <a:lnTo>
                    <a:pt x="7088" y="2891"/>
                  </a:lnTo>
                  <a:lnTo>
                    <a:pt x="7088" y="3078"/>
                  </a:lnTo>
                  <a:lnTo>
                    <a:pt x="6995" y="3171"/>
                  </a:lnTo>
                  <a:lnTo>
                    <a:pt x="6855" y="3264"/>
                  </a:lnTo>
                  <a:lnTo>
                    <a:pt x="6715" y="3311"/>
                  </a:lnTo>
                  <a:lnTo>
                    <a:pt x="6529" y="3264"/>
                  </a:lnTo>
                  <a:lnTo>
                    <a:pt x="6435" y="3171"/>
                  </a:lnTo>
                  <a:lnTo>
                    <a:pt x="6342" y="3078"/>
                  </a:lnTo>
                  <a:lnTo>
                    <a:pt x="6296" y="2891"/>
                  </a:lnTo>
                  <a:lnTo>
                    <a:pt x="6296" y="2052"/>
                  </a:lnTo>
                  <a:lnTo>
                    <a:pt x="6342" y="1912"/>
                  </a:lnTo>
                  <a:lnTo>
                    <a:pt x="6435" y="1772"/>
                  </a:lnTo>
                  <a:lnTo>
                    <a:pt x="6529" y="1725"/>
                  </a:lnTo>
                  <a:lnTo>
                    <a:pt x="6715" y="1679"/>
                  </a:lnTo>
                  <a:close/>
                  <a:moveTo>
                    <a:pt x="2892" y="6295"/>
                  </a:moveTo>
                  <a:lnTo>
                    <a:pt x="3078" y="6342"/>
                  </a:lnTo>
                  <a:lnTo>
                    <a:pt x="3171" y="6435"/>
                  </a:lnTo>
                  <a:lnTo>
                    <a:pt x="3265" y="6575"/>
                  </a:lnTo>
                  <a:lnTo>
                    <a:pt x="3311" y="6715"/>
                  </a:lnTo>
                  <a:lnTo>
                    <a:pt x="3265" y="6855"/>
                  </a:lnTo>
                  <a:lnTo>
                    <a:pt x="3171" y="6995"/>
                  </a:lnTo>
                  <a:lnTo>
                    <a:pt x="3078" y="7088"/>
                  </a:lnTo>
                  <a:lnTo>
                    <a:pt x="1912" y="7088"/>
                  </a:lnTo>
                  <a:lnTo>
                    <a:pt x="1772" y="6995"/>
                  </a:lnTo>
                  <a:lnTo>
                    <a:pt x="1726" y="6855"/>
                  </a:lnTo>
                  <a:lnTo>
                    <a:pt x="1679" y="6715"/>
                  </a:lnTo>
                  <a:lnTo>
                    <a:pt x="1726" y="6575"/>
                  </a:lnTo>
                  <a:lnTo>
                    <a:pt x="1772" y="6435"/>
                  </a:lnTo>
                  <a:lnTo>
                    <a:pt x="1912" y="6342"/>
                  </a:lnTo>
                  <a:lnTo>
                    <a:pt x="2052" y="6295"/>
                  </a:lnTo>
                  <a:close/>
                  <a:moveTo>
                    <a:pt x="11332" y="6295"/>
                  </a:moveTo>
                  <a:lnTo>
                    <a:pt x="11472" y="6342"/>
                  </a:lnTo>
                  <a:lnTo>
                    <a:pt x="11611" y="6435"/>
                  </a:lnTo>
                  <a:lnTo>
                    <a:pt x="11705" y="6575"/>
                  </a:lnTo>
                  <a:lnTo>
                    <a:pt x="11751" y="6715"/>
                  </a:lnTo>
                  <a:lnTo>
                    <a:pt x="11705" y="6855"/>
                  </a:lnTo>
                  <a:lnTo>
                    <a:pt x="11611" y="6995"/>
                  </a:lnTo>
                  <a:lnTo>
                    <a:pt x="11472" y="7088"/>
                  </a:lnTo>
                  <a:lnTo>
                    <a:pt x="10352" y="7088"/>
                  </a:lnTo>
                  <a:lnTo>
                    <a:pt x="10213" y="6995"/>
                  </a:lnTo>
                  <a:lnTo>
                    <a:pt x="10119" y="6855"/>
                  </a:lnTo>
                  <a:lnTo>
                    <a:pt x="10119" y="6715"/>
                  </a:lnTo>
                  <a:lnTo>
                    <a:pt x="10119" y="6575"/>
                  </a:lnTo>
                  <a:lnTo>
                    <a:pt x="10213" y="6435"/>
                  </a:lnTo>
                  <a:lnTo>
                    <a:pt x="10352" y="6342"/>
                  </a:lnTo>
                  <a:lnTo>
                    <a:pt x="10492" y="6295"/>
                  </a:lnTo>
                  <a:close/>
                  <a:moveTo>
                    <a:pt x="3778" y="3357"/>
                  </a:moveTo>
                  <a:lnTo>
                    <a:pt x="3917" y="3404"/>
                  </a:lnTo>
                  <a:lnTo>
                    <a:pt x="8207" y="5129"/>
                  </a:lnTo>
                  <a:lnTo>
                    <a:pt x="8301" y="5176"/>
                  </a:lnTo>
                  <a:lnTo>
                    <a:pt x="8347" y="5269"/>
                  </a:lnTo>
                  <a:lnTo>
                    <a:pt x="10026" y="9513"/>
                  </a:lnTo>
                  <a:lnTo>
                    <a:pt x="10026" y="9606"/>
                  </a:lnTo>
                  <a:lnTo>
                    <a:pt x="10026" y="9746"/>
                  </a:lnTo>
                  <a:lnTo>
                    <a:pt x="9979" y="9839"/>
                  </a:lnTo>
                  <a:lnTo>
                    <a:pt x="9933" y="9932"/>
                  </a:lnTo>
                  <a:lnTo>
                    <a:pt x="9839" y="9979"/>
                  </a:lnTo>
                  <a:lnTo>
                    <a:pt x="9746" y="10025"/>
                  </a:lnTo>
                  <a:lnTo>
                    <a:pt x="9513" y="10025"/>
                  </a:lnTo>
                  <a:lnTo>
                    <a:pt x="5270" y="8347"/>
                  </a:lnTo>
                  <a:lnTo>
                    <a:pt x="5176" y="8300"/>
                  </a:lnTo>
                  <a:lnTo>
                    <a:pt x="5130" y="8207"/>
                  </a:lnTo>
                  <a:lnTo>
                    <a:pt x="3405" y="3917"/>
                  </a:lnTo>
                  <a:lnTo>
                    <a:pt x="3358" y="3777"/>
                  </a:lnTo>
                  <a:lnTo>
                    <a:pt x="3358" y="3684"/>
                  </a:lnTo>
                  <a:lnTo>
                    <a:pt x="3405" y="3544"/>
                  </a:lnTo>
                  <a:lnTo>
                    <a:pt x="3498" y="3497"/>
                  </a:lnTo>
                  <a:lnTo>
                    <a:pt x="3544" y="3404"/>
                  </a:lnTo>
                  <a:lnTo>
                    <a:pt x="3684" y="3357"/>
                  </a:lnTo>
                  <a:close/>
                  <a:moveTo>
                    <a:pt x="6855" y="10119"/>
                  </a:moveTo>
                  <a:lnTo>
                    <a:pt x="6995" y="10212"/>
                  </a:lnTo>
                  <a:lnTo>
                    <a:pt x="7088" y="10352"/>
                  </a:lnTo>
                  <a:lnTo>
                    <a:pt x="7088" y="10492"/>
                  </a:lnTo>
                  <a:lnTo>
                    <a:pt x="7088" y="11331"/>
                  </a:lnTo>
                  <a:lnTo>
                    <a:pt x="7088" y="11471"/>
                  </a:lnTo>
                  <a:lnTo>
                    <a:pt x="6995" y="11611"/>
                  </a:lnTo>
                  <a:lnTo>
                    <a:pt x="6855" y="11704"/>
                  </a:lnTo>
                  <a:lnTo>
                    <a:pt x="6715" y="11751"/>
                  </a:lnTo>
                  <a:lnTo>
                    <a:pt x="6529" y="11704"/>
                  </a:lnTo>
                  <a:lnTo>
                    <a:pt x="6435" y="11611"/>
                  </a:lnTo>
                  <a:lnTo>
                    <a:pt x="6342" y="11471"/>
                  </a:lnTo>
                  <a:lnTo>
                    <a:pt x="6296" y="11331"/>
                  </a:lnTo>
                  <a:lnTo>
                    <a:pt x="6296" y="10492"/>
                  </a:lnTo>
                  <a:lnTo>
                    <a:pt x="6342" y="10352"/>
                  </a:lnTo>
                  <a:lnTo>
                    <a:pt x="6435" y="10212"/>
                  </a:lnTo>
                  <a:lnTo>
                    <a:pt x="6529" y="10119"/>
                  </a:lnTo>
                  <a:close/>
                  <a:moveTo>
                    <a:pt x="6062" y="0"/>
                  </a:moveTo>
                  <a:lnTo>
                    <a:pt x="5410" y="93"/>
                  </a:lnTo>
                  <a:lnTo>
                    <a:pt x="4803" y="280"/>
                  </a:lnTo>
                  <a:lnTo>
                    <a:pt x="4197" y="466"/>
                  </a:lnTo>
                  <a:lnTo>
                    <a:pt x="3591" y="746"/>
                  </a:lnTo>
                  <a:lnTo>
                    <a:pt x="3031" y="1119"/>
                  </a:lnTo>
                  <a:lnTo>
                    <a:pt x="2472" y="1492"/>
                  </a:lnTo>
                  <a:lnTo>
                    <a:pt x="1959" y="1958"/>
                  </a:lnTo>
                  <a:lnTo>
                    <a:pt x="1493" y="2471"/>
                  </a:lnTo>
                  <a:lnTo>
                    <a:pt x="1073" y="3031"/>
                  </a:lnTo>
                  <a:lnTo>
                    <a:pt x="747" y="3591"/>
                  </a:lnTo>
                  <a:lnTo>
                    <a:pt x="467" y="4197"/>
                  </a:lnTo>
                  <a:lnTo>
                    <a:pt x="280" y="4803"/>
                  </a:lnTo>
                  <a:lnTo>
                    <a:pt x="94" y="5456"/>
                  </a:lnTo>
                  <a:lnTo>
                    <a:pt x="1" y="6109"/>
                  </a:lnTo>
                  <a:lnTo>
                    <a:pt x="1" y="6715"/>
                  </a:lnTo>
                  <a:lnTo>
                    <a:pt x="1" y="7368"/>
                  </a:lnTo>
                  <a:lnTo>
                    <a:pt x="94" y="8020"/>
                  </a:lnTo>
                  <a:lnTo>
                    <a:pt x="280" y="8627"/>
                  </a:lnTo>
                  <a:lnTo>
                    <a:pt x="467" y="9233"/>
                  </a:lnTo>
                  <a:lnTo>
                    <a:pt x="747" y="9839"/>
                  </a:lnTo>
                  <a:lnTo>
                    <a:pt x="1073" y="10399"/>
                  </a:lnTo>
                  <a:lnTo>
                    <a:pt x="1493" y="10958"/>
                  </a:lnTo>
                  <a:lnTo>
                    <a:pt x="1959" y="11424"/>
                  </a:lnTo>
                  <a:lnTo>
                    <a:pt x="2285" y="11751"/>
                  </a:lnTo>
                  <a:lnTo>
                    <a:pt x="2612" y="12031"/>
                  </a:lnTo>
                  <a:lnTo>
                    <a:pt x="3311" y="12497"/>
                  </a:lnTo>
                  <a:lnTo>
                    <a:pt x="4057" y="12870"/>
                  </a:lnTo>
                  <a:lnTo>
                    <a:pt x="4850" y="13150"/>
                  </a:lnTo>
                  <a:lnTo>
                    <a:pt x="5596" y="13336"/>
                  </a:lnTo>
                  <a:lnTo>
                    <a:pt x="6435" y="13429"/>
                  </a:lnTo>
                  <a:lnTo>
                    <a:pt x="7228" y="13383"/>
                  </a:lnTo>
                  <a:lnTo>
                    <a:pt x="7974" y="13290"/>
                  </a:lnTo>
                  <a:lnTo>
                    <a:pt x="8767" y="13056"/>
                  </a:lnTo>
                  <a:lnTo>
                    <a:pt x="9513" y="12777"/>
                  </a:lnTo>
                  <a:lnTo>
                    <a:pt x="10213" y="12404"/>
                  </a:lnTo>
                  <a:lnTo>
                    <a:pt x="10865" y="11937"/>
                  </a:lnTo>
                  <a:lnTo>
                    <a:pt x="11472" y="11378"/>
                  </a:lnTo>
                  <a:lnTo>
                    <a:pt x="12031" y="10772"/>
                  </a:lnTo>
                  <a:lnTo>
                    <a:pt x="12497" y="10072"/>
                  </a:lnTo>
                  <a:lnTo>
                    <a:pt x="12870" y="9326"/>
                  </a:lnTo>
                  <a:lnTo>
                    <a:pt x="13057" y="8860"/>
                  </a:lnTo>
                  <a:lnTo>
                    <a:pt x="13197" y="8393"/>
                  </a:lnTo>
                  <a:lnTo>
                    <a:pt x="13290" y="7880"/>
                  </a:lnTo>
                  <a:lnTo>
                    <a:pt x="13383" y="7414"/>
                  </a:lnTo>
                  <a:lnTo>
                    <a:pt x="13430" y="6948"/>
                  </a:lnTo>
                  <a:lnTo>
                    <a:pt x="13430" y="6435"/>
                  </a:lnTo>
                  <a:lnTo>
                    <a:pt x="13383" y="5969"/>
                  </a:lnTo>
                  <a:lnTo>
                    <a:pt x="13290" y="5456"/>
                  </a:lnTo>
                  <a:lnTo>
                    <a:pt x="13197" y="4989"/>
                  </a:lnTo>
                  <a:lnTo>
                    <a:pt x="13057" y="4523"/>
                  </a:lnTo>
                  <a:lnTo>
                    <a:pt x="12870" y="4057"/>
                  </a:lnTo>
                  <a:lnTo>
                    <a:pt x="12637" y="3637"/>
                  </a:lnTo>
                  <a:lnTo>
                    <a:pt x="12404" y="3171"/>
                  </a:lnTo>
                  <a:lnTo>
                    <a:pt x="12124" y="2751"/>
                  </a:lnTo>
                  <a:lnTo>
                    <a:pt x="11798" y="2332"/>
                  </a:lnTo>
                  <a:lnTo>
                    <a:pt x="11425" y="1958"/>
                  </a:lnTo>
                  <a:lnTo>
                    <a:pt x="10912" y="1492"/>
                  </a:lnTo>
                  <a:lnTo>
                    <a:pt x="10399" y="1119"/>
                  </a:lnTo>
                  <a:lnTo>
                    <a:pt x="9793" y="746"/>
                  </a:lnTo>
                  <a:lnTo>
                    <a:pt x="9233" y="466"/>
                  </a:lnTo>
                  <a:lnTo>
                    <a:pt x="8627" y="280"/>
                  </a:lnTo>
                  <a:lnTo>
                    <a:pt x="7974" y="93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200000" y="1452750"/>
              <a:ext cx="69975" cy="69950"/>
            </a:xfrm>
            <a:custGeom>
              <a:avLst/>
              <a:gdLst/>
              <a:ahLst/>
              <a:cxnLst/>
              <a:rect l="l" t="t" r="r" b="b"/>
              <a:pathLst>
                <a:path w="2799" h="2798" extrusionOk="0">
                  <a:moveTo>
                    <a:pt x="1679" y="0"/>
                  </a:moveTo>
                  <a:lnTo>
                    <a:pt x="1" y="1679"/>
                  </a:lnTo>
                  <a:lnTo>
                    <a:pt x="2799" y="279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7158050" y="1410775"/>
              <a:ext cx="69950" cy="69975"/>
            </a:xfrm>
            <a:custGeom>
              <a:avLst/>
              <a:gdLst/>
              <a:ahLst/>
              <a:cxnLst/>
              <a:rect l="l" t="t" r="r" b="b"/>
              <a:pathLst>
                <a:path w="2798" h="2799" extrusionOk="0">
                  <a:moveTo>
                    <a:pt x="0" y="0"/>
                  </a:moveTo>
                  <a:lnTo>
                    <a:pt x="1119" y="2798"/>
                  </a:lnTo>
                  <a:lnTo>
                    <a:pt x="2798" y="1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34"/>
          <p:cNvSpPr/>
          <p:nvPr/>
        </p:nvSpPr>
        <p:spPr>
          <a:xfrm>
            <a:off x="1945086" y="390687"/>
            <a:ext cx="335775" cy="334600"/>
          </a:xfrm>
          <a:custGeom>
            <a:avLst/>
            <a:gdLst/>
            <a:ahLst/>
            <a:cxnLst/>
            <a:rect l="l" t="t" r="r" b="b"/>
            <a:pathLst>
              <a:path w="13431" h="13384" extrusionOk="0">
                <a:moveTo>
                  <a:pt x="6576" y="1"/>
                </a:moveTo>
                <a:lnTo>
                  <a:pt x="6436" y="94"/>
                </a:lnTo>
                <a:lnTo>
                  <a:pt x="6342" y="234"/>
                </a:lnTo>
                <a:lnTo>
                  <a:pt x="6342" y="374"/>
                </a:lnTo>
                <a:lnTo>
                  <a:pt x="6342" y="840"/>
                </a:lnTo>
                <a:lnTo>
                  <a:pt x="3405" y="840"/>
                </a:lnTo>
                <a:lnTo>
                  <a:pt x="3265" y="933"/>
                </a:lnTo>
                <a:lnTo>
                  <a:pt x="3172" y="1073"/>
                </a:lnTo>
                <a:lnTo>
                  <a:pt x="3172" y="1213"/>
                </a:lnTo>
                <a:lnTo>
                  <a:pt x="3172" y="3731"/>
                </a:lnTo>
                <a:lnTo>
                  <a:pt x="3172" y="3918"/>
                </a:lnTo>
                <a:lnTo>
                  <a:pt x="3265" y="4011"/>
                </a:lnTo>
                <a:lnTo>
                  <a:pt x="3405" y="4104"/>
                </a:lnTo>
                <a:lnTo>
                  <a:pt x="3545" y="4151"/>
                </a:lnTo>
                <a:lnTo>
                  <a:pt x="6342" y="4151"/>
                </a:lnTo>
                <a:lnTo>
                  <a:pt x="6342" y="4944"/>
                </a:lnTo>
                <a:lnTo>
                  <a:pt x="2006" y="4944"/>
                </a:lnTo>
                <a:lnTo>
                  <a:pt x="1866" y="4990"/>
                </a:lnTo>
                <a:lnTo>
                  <a:pt x="187" y="6249"/>
                </a:lnTo>
                <a:lnTo>
                  <a:pt x="94" y="6389"/>
                </a:lnTo>
                <a:lnTo>
                  <a:pt x="47" y="6576"/>
                </a:lnTo>
                <a:lnTo>
                  <a:pt x="94" y="6762"/>
                </a:lnTo>
                <a:lnTo>
                  <a:pt x="187" y="6902"/>
                </a:lnTo>
                <a:lnTo>
                  <a:pt x="1866" y="8161"/>
                </a:lnTo>
                <a:lnTo>
                  <a:pt x="2006" y="8208"/>
                </a:lnTo>
                <a:lnTo>
                  <a:pt x="2146" y="8254"/>
                </a:lnTo>
                <a:lnTo>
                  <a:pt x="6342" y="8254"/>
                </a:lnTo>
                <a:lnTo>
                  <a:pt x="6342" y="12591"/>
                </a:lnTo>
                <a:lnTo>
                  <a:pt x="5363" y="12591"/>
                </a:lnTo>
                <a:lnTo>
                  <a:pt x="5456" y="12264"/>
                </a:lnTo>
                <a:lnTo>
                  <a:pt x="5410" y="11891"/>
                </a:lnTo>
                <a:lnTo>
                  <a:pt x="5270" y="11565"/>
                </a:lnTo>
                <a:lnTo>
                  <a:pt x="5083" y="11285"/>
                </a:lnTo>
                <a:lnTo>
                  <a:pt x="5177" y="11099"/>
                </a:lnTo>
                <a:lnTo>
                  <a:pt x="5223" y="10912"/>
                </a:lnTo>
                <a:lnTo>
                  <a:pt x="5223" y="10726"/>
                </a:lnTo>
                <a:lnTo>
                  <a:pt x="5223" y="10539"/>
                </a:lnTo>
                <a:lnTo>
                  <a:pt x="5130" y="10166"/>
                </a:lnTo>
                <a:lnTo>
                  <a:pt x="4897" y="9886"/>
                </a:lnTo>
                <a:lnTo>
                  <a:pt x="4617" y="9607"/>
                </a:lnTo>
                <a:lnTo>
                  <a:pt x="4477" y="9560"/>
                </a:lnTo>
                <a:lnTo>
                  <a:pt x="4291" y="9467"/>
                </a:lnTo>
                <a:lnTo>
                  <a:pt x="4104" y="9467"/>
                </a:lnTo>
                <a:lnTo>
                  <a:pt x="3918" y="9420"/>
                </a:lnTo>
                <a:lnTo>
                  <a:pt x="3731" y="9467"/>
                </a:lnTo>
                <a:lnTo>
                  <a:pt x="3545" y="9513"/>
                </a:lnTo>
                <a:lnTo>
                  <a:pt x="3265" y="9373"/>
                </a:lnTo>
                <a:lnTo>
                  <a:pt x="2985" y="9280"/>
                </a:lnTo>
                <a:lnTo>
                  <a:pt x="2705" y="9234"/>
                </a:lnTo>
                <a:lnTo>
                  <a:pt x="2379" y="9280"/>
                </a:lnTo>
                <a:lnTo>
                  <a:pt x="2146" y="9373"/>
                </a:lnTo>
                <a:lnTo>
                  <a:pt x="1913" y="9560"/>
                </a:lnTo>
                <a:lnTo>
                  <a:pt x="1679" y="9793"/>
                </a:lnTo>
                <a:lnTo>
                  <a:pt x="1540" y="10073"/>
                </a:lnTo>
                <a:lnTo>
                  <a:pt x="1353" y="10120"/>
                </a:lnTo>
                <a:lnTo>
                  <a:pt x="1120" y="10166"/>
                </a:lnTo>
                <a:lnTo>
                  <a:pt x="933" y="10259"/>
                </a:lnTo>
                <a:lnTo>
                  <a:pt x="747" y="10353"/>
                </a:lnTo>
                <a:lnTo>
                  <a:pt x="420" y="10632"/>
                </a:lnTo>
                <a:lnTo>
                  <a:pt x="187" y="11005"/>
                </a:lnTo>
                <a:lnTo>
                  <a:pt x="47" y="11379"/>
                </a:lnTo>
                <a:lnTo>
                  <a:pt x="1" y="11798"/>
                </a:lnTo>
                <a:lnTo>
                  <a:pt x="47" y="11985"/>
                </a:lnTo>
                <a:lnTo>
                  <a:pt x="94" y="12218"/>
                </a:lnTo>
                <a:lnTo>
                  <a:pt x="187" y="12404"/>
                </a:lnTo>
                <a:lnTo>
                  <a:pt x="281" y="12638"/>
                </a:lnTo>
                <a:lnTo>
                  <a:pt x="187" y="12684"/>
                </a:lnTo>
                <a:lnTo>
                  <a:pt x="94" y="12777"/>
                </a:lnTo>
                <a:lnTo>
                  <a:pt x="47" y="12871"/>
                </a:lnTo>
                <a:lnTo>
                  <a:pt x="1" y="13011"/>
                </a:lnTo>
                <a:lnTo>
                  <a:pt x="47" y="13150"/>
                </a:lnTo>
                <a:lnTo>
                  <a:pt x="141" y="13290"/>
                </a:lnTo>
                <a:lnTo>
                  <a:pt x="281" y="13337"/>
                </a:lnTo>
                <a:lnTo>
                  <a:pt x="420" y="13384"/>
                </a:lnTo>
                <a:lnTo>
                  <a:pt x="13057" y="13384"/>
                </a:lnTo>
                <a:lnTo>
                  <a:pt x="13197" y="13337"/>
                </a:lnTo>
                <a:lnTo>
                  <a:pt x="13244" y="13337"/>
                </a:lnTo>
                <a:lnTo>
                  <a:pt x="13337" y="13197"/>
                </a:lnTo>
                <a:lnTo>
                  <a:pt x="13430" y="13057"/>
                </a:lnTo>
                <a:lnTo>
                  <a:pt x="13430" y="11145"/>
                </a:lnTo>
                <a:lnTo>
                  <a:pt x="13430" y="7042"/>
                </a:lnTo>
                <a:lnTo>
                  <a:pt x="13430" y="374"/>
                </a:lnTo>
                <a:lnTo>
                  <a:pt x="13430" y="234"/>
                </a:lnTo>
                <a:lnTo>
                  <a:pt x="13337" y="94"/>
                </a:lnTo>
                <a:lnTo>
                  <a:pt x="13197" y="1"/>
                </a:lnTo>
                <a:lnTo>
                  <a:pt x="11379" y="1"/>
                </a:lnTo>
                <a:lnTo>
                  <a:pt x="11005" y="94"/>
                </a:lnTo>
                <a:lnTo>
                  <a:pt x="10679" y="234"/>
                </a:lnTo>
                <a:lnTo>
                  <a:pt x="10353" y="467"/>
                </a:lnTo>
                <a:lnTo>
                  <a:pt x="11798" y="1540"/>
                </a:lnTo>
                <a:lnTo>
                  <a:pt x="11985" y="1726"/>
                </a:lnTo>
                <a:lnTo>
                  <a:pt x="12171" y="1959"/>
                </a:lnTo>
                <a:lnTo>
                  <a:pt x="12218" y="2192"/>
                </a:lnTo>
                <a:lnTo>
                  <a:pt x="12264" y="2472"/>
                </a:lnTo>
                <a:lnTo>
                  <a:pt x="12218" y="2752"/>
                </a:lnTo>
                <a:lnTo>
                  <a:pt x="12171" y="2985"/>
                </a:lnTo>
                <a:lnTo>
                  <a:pt x="11985" y="3218"/>
                </a:lnTo>
                <a:lnTo>
                  <a:pt x="11798" y="3405"/>
                </a:lnTo>
                <a:lnTo>
                  <a:pt x="10119" y="4664"/>
                </a:lnTo>
                <a:lnTo>
                  <a:pt x="9933" y="4804"/>
                </a:lnTo>
                <a:lnTo>
                  <a:pt x="9793" y="4850"/>
                </a:lnTo>
                <a:lnTo>
                  <a:pt x="9607" y="4897"/>
                </a:lnTo>
                <a:lnTo>
                  <a:pt x="9420" y="4944"/>
                </a:lnTo>
                <a:lnTo>
                  <a:pt x="9327" y="4944"/>
                </a:lnTo>
                <a:lnTo>
                  <a:pt x="9234" y="4990"/>
                </a:lnTo>
                <a:lnTo>
                  <a:pt x="9187" y="5083"/>
                </a:lnTo>
                <a:lnTo>
                  <a:pt x="9187" y="5177"/>
                </a:lnTo>
                <a:lnTo>
                  <a:pt x="9187" y="6576"/>
                </a:lnTo>
                <a:lnTo>
                  <a:pt x="9560" y="6762"/>
                </a:lnTo>
                <a:lnTo>
                  <a:pt x="9980" y="6855"/>
                </a:lnTo>
                <a:lnTo>
                  <a:pt x="10119" y="7182"/>
                </a:lnTo>
                <a:lnTo>
                  <a:pt x="10259" y="7462"/>
                </a:lnTo>
                <a:lnTo>
                  <a:pt x="10399" y="7741"/>
                </a:lnTo>
                <a:lnTo>
                  <a:pt x="10632" y="7975"/>
                </a:lnTo>
                <a:lnTo>
                  <a:pt x="10866" y="8208"/>
                </a:lnTo>
                <a:lnTo>
                  <a:pt x="11145" y="8394"/>
                </a:lnTo>
                <a:lnTo>
                  <a:pt x="11425" y="8534"/>
                </a:lnTo>
                <a:lnTo>
                  <a:pt x="11752" y="8674"/>
                </a:lnTo>
                <a:lnTo>
                  <a:pt x="11891" y="8767"/>
                </a:lnTo>
                <a:lnTo>
                  <a:pt x="11752" y="9746"/>
                </a:lnTo>
                <a:lnTo>
                  <a:pt x="11612" y="10539"/>
                </a:lnTo>
                <a:lnTo>
                  <a:pt x="11425" y="11192"/>
                </a:lnTo>
                <a:lnTo>
                  <a:pt x="11239" y="11705"/>
                </a:lnTo>
                <a:lnTo>
                  <a:pt x="11052" y="12078"/>
                </a:lnTo>
                <a:lnTo>
                  <a:pt x="10866" y="12311"/>
                </a:lnTo>
                <a:lnTo>
                  <a:pt x="10726" y="12498"/>
                </a:lnTo>
                <a:lnTo>
                  <a:pt x="10632" y="12591"/>
                </a:lnTo>
                <a:lnTo>
                  <a:pt x="7135" y="12591"/>
                </a:lnTo>
                <a:lnTo>
                  <a:pt x="7135" y="8254"/>
                </a:lnTo>
                <a:lnTo>
                  <a:pt x="8021" y="8254"/>
                </a:lnTo>
                <a:lnTo>
                  <a:pt x="8161" y="8208"/>
                </a:lnTo>
                <a:lnTo>
                  <a:pt x="8301" y="8114"/>
                </a:lnTo>
                <a:lnTo>
                  <a:pt x="8394" y="7975"/>
                </a:lnTo>
                <a:lnTo>
                  <a:pt x="8394" y="7835"/>
                </a:lnTo>
                <a:lnTo>
                  <a:pt x="8394" y="5317"/>
                </a:lnTo>
                <a:lnTo>
                  <a:pt x="8394" y="5177"/>
                </a:lnTo>
                <a:lnTo>
                  <a:pt x="8301" y="5037"/>
                </a:lnTo>
                <a:lnTo>
                  <a:pt x="8161" y="4944"/>
                </a:lnTo>
                <a:lnTo>
                  <a:pt x="7135" y="4944"/>
                </a:lnTo>
                <a:lnTo>
                  <a:pt x="7135" y="4151"/>
                </a:lnTo>
                <a:lnTo>
                  <a:pt x="9420" y="4151"/>
                </a:lnTo>
                <a:lnTo>
                  <a:pt x="9560" y="4104"/>
                </a:lnTo>
                <a:lnTo>
                  <a:pt x="9653" y="4058"/>
                </a:lnTo>
                <a:lnTo>
                  <a:pt x="11332" y="2799"/>
                </a:lnTo>
                <a:lnTo>
                  <a:pt x="11472" y="2659"/>
                </a:lnTo>
                <a:lnTo>
                  <a:pt x="11518" y="2472"/>
                </a:lnTo>
                <a:lnTo>
                  <a:pt x="11472" y="2286"/>
                </a:lnTo>
                <a:lnTo>
                  <a:pt x="11332" y="2146"/>
                </a:lnTo>
                <a:lnTo>
                  <a:pt x="9653" y="887"/>
                </a:lnTo>
                <a:lnTo>
                  <a:pt x="9560" y="840"/>
                </a:lnTo>
                <a:lnTo>
                  <a:pt x="7135" y="840"/>
                </a:lnTo>
                <a:lnTo>
                  <a:pt x="7135" y="374"/>
                </a:lnTo>
                <a:lnTo>
                  <a:pt x="7089" y="234"/>
                </a:lnTo>
                <a:lnTo>
                  <a:pt x="6995" y="94"/>
                </a:lnTo>
                <a:lnTo>
                  <a:pt x="68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28;p34">
            <a:extLst>
              <a:ext uri="{FF2B5EF4-FFF2-40B4-BE49-F238E27FC236}">
                <a16:creationId xmlns:a16="http://schemas.microsoft.com/office/drawing/2014/main" id="{58758A83-7457-88DE-EB19-641DD845BD09}"/>
              </a:ext>
            </a:extLst>
          </p:cNvPr>
          <p:cNvSpPr/>
          <p:nvPr/>
        </p:nvSpPr>
        <p:spPr>
          <a:xfrm>
            <a:off x="1733473" y="2322142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0;p34">
            <a:extLst>
              <a:ext uri="{FF2B5EF4-FFF2-40B4-BE49-F238E27FC236}">
                <a16:creationId xmlns:a16="http://schemas.microsoft.com/office/drawing/2014/main" id="{465C8177-8828-579C-4F4E-21425353736E}"/>
              </a:ext>
            </a:extLst>
          </p:cNvPr>
          <p:cNvSpPr/>
          <p:nvPr/>
        </p:nvSpPr>
        <p:spPr>
          <a:xfrm>
            <a:off x="1929598" y="2534342"/>
            <a:ext cx="335775" cy="334600"/>
          </a:xfrm>
          <a:custGeom>
            <a:avLst/>
            <a:gdLst/>
            <a:ahLst/>
            <a:cxnLst/>
            <a:rect l="l" t="t" r="r" b="b"/>
            <a:pathLst>
              <a:path w="13431" h="13384" extrusionOk="0">
                <a:moveTo>
                  <a:pt x="6576" y="1"/>
                </a:moveTo>
                <a:lnTo>
                  <a:pt x="6436" y="94"/>
                </a:lnTo>
                <a:lnTo>
                  <a:pt x="6342" y="234"/>
                </a:lnTo>
                <a:lnTo>
                  <a:pt x="6342" y="374"/>
                </a:lnTo>
                <a:lnTo>
                  <a:pt x="6342" y="840"/>
                </a:lnTo>
                <a:lnTo>
                  <a:pt x="3405" y="840"/>
                </a:lnTo>
                <a:lnTo>
                  <a:pt x="3265" y="933"/>
                </a:lnTo>
                <a:lnTo>
                  <a:pt x="3172" y="1073"/>
                </a:lnTo>
                <a:lnTo>
                  <a:pt x="3172" y="1213"/>
                </a:lnTo>
                <a:lnTo>
                  <a:pt x="3172" y="3731"/>
                </a:lnTo>
                <a:lnTo>
                  <a:pt x="3172" y="3918"/>
                </a:lnTo>
                <a:lnTo>
                  <a:pt x="3265" y="4011"/>
                </a:lnTo>
                <a:lnTo>
                  <a:pt x="3405" y="4104"/>
                </a:lnTo>
                <a:lnTo>
                  <a:pt x="3545" y="4151"/>
                </a:lnTo>
                <a:lnTo>
                  <a:pt x="6342" y="4151"/>
                </a:lnTo>
                <a:lnTo>
                  <a:pt x="6342" y="4944"/>
                </a:lnTo>
                <a:lnTo>
                  <a:pt x="2006" y="4944"/>
                </a:lnTo>
                <a:lnTo>
                  <a:pt x="1866" y="4990"/>
                </a:lnTo>
                <a:lnTo>
                  <a:pt x="187" y="6249"/>
                </a:lnTo>
                <a:lnTo>
                  <a:pt x="94" y="6389"/>
                </a:lnTo>
                <a:lnTo>
                  <a:pt x="47" y="6576"/>
                </a:lnTo>
                <a:lnTo>
                  <a:pt x="94" y="6762"/>
                </a:lnTo>
                <a:lnTo>
                  <a:pt x="187" y="6902"/>
                </a:lnTo>
                <a:lnTo>
                  <a:pt x="1866" y="8161"/>
                </a:lnTo>
                <a:lnTo>
                  <a:pt x="2006" y="8208"/>
                </a:lnTo>
                <a:lnTo>
                  <a:pt x="2146" y="8254"/>
                </a:lnTo>
                <a:lnTo>
                  <a:pt x="6342" y="8254"/>
                </a:lnTo>
                <a:lnTo>
                  <a:pt x="6342" y="12591"/>
                </a:lnTo>
                <a:lnTo>
                  <a:pt x="5363" y="12591"/>
                </a:lnTo>
                <a:lnTo>
                  <a:pt x="5456" y="12264"/>
                </a:lnTo>
                <a:lnTo>
                  <a:pt x="5410" y="11891"/>
                </a:lnTo>
                <a:lnTo>
                  <a:pt x="5270" y="11565"/>
                </a:lnTo>
                <a:lnTo>
                  <a:pt x="5083" y="11285"/>
                </a:lnTo>
                <a:lnTo>
                  <a:pt x="5177" y="11099"/>
                </a:lnTo>
                <a:lnTo>
                  <a:pt x="5223" y="10912"/>
                </a:lnTo>
                <a:lnTo>
                  <a:pt x="5223" y="10726"/>
                </a:lnTo>
                <a:lnTo>
                  <a:pt x="5223" y="10539"/>
                </a:lnTo>
                <a:lnTo>
                  <a:pt x="5130" y="10166"/>
                </a:lnTo>
                <a:lnTo>
                  <a:pt x="4897" y="9886"/>
                </a:lnTo>
                <a:lnTo>
                  <a:pt x="4617" y="9607"/>
                </a:lnTo>
                <a:lnTo>
                  <a:pt x="4477" y="9560"/>
                </a:lnTo>
                <a:lnTo>
                  <a:pt x="4291" y="9467"/>
                </a:lnTo>
                <a:lnTo>
                  <a:pt x="4104" y="9467"/>
                </a:lnTo>
                <a:lnTo>
                  <a:pt x="3918" y="9420"/>
                </a:lnTo>
                <a:lnTo>
                  <a:pt x="3731" y="9467"/>
                </a:lnTo>
                <a:lnTo>
                  <a:pt x="3545" y="9513"/>
                </a:lnTo>
                <a:lnTo>
                  <a:pt x="3265" y="9373"/>
                </a:lnTo>
                <a:lnTo>
                  <a:pt x="2985" y="9280"/>
                </a:lnTo>
                <a:lnTo>
                  <a:pt x="2705" y="9234"/>
                </a:lnTo>
                <a:lnTo>
                  <a:pt x="2379" y="9280"/>
                </a:lnTo>
                <a:lnTo>
                  <a:pt x="2146" y="9373"/>
                </a:lnTo>
                <a:lnTo>
                  <a:pt x="1913" y="9560"/>
                </a:lnTo>
                <a:lnTo>
                  <a:pt x="1679" y="9793"/>
                </a:lnTo>
                <a:lnTo>
                  <a:pt x="1540" y="10073"/>
                </a:lnTo>
                <a:lnTo>
                  <a:pt x="1353" y="10120"/>
                </a:lnTo>
                <a:lnTo>
                  <a:pt x="1120" y="10166"/>
                </a:lnTo>
                <a:lnTo>
                  <a:pt x="933" y="10259"/>
                </a:lnTo>
                <a:lnTo>
                  <a:pt x="747" y="10353"/>
                </a:lnTo>
                <a:lnTo>
                  <a:pt x="420" y="10632"/>
                </a:lnTo>
                <a:lnTo>
                  <a:pt x="187" y="11005"/>
                </a:lnTo>
                <a:lnTo>
                  <a:pt x="47" y="11379"/>
                </a:lnTo>
                <a:lnTo>
                  <a:pt x="1" y="11798"/>
                </a:lnTo>
                <a:lnTo>
                  <a:pt x="47" y="11985"/>
                </a:lnTo>
                <a:lnTo>
                  <a:pt x="94" y="12218"/>
                </a:lnTo>
                <a:lnTo>
                  <a:pt x="187" y="12404"/>
                </a:lnTo>
                <a:lnTo>
                  <a:pt x="281" y="12638"/>
                </a:lnTo>
                <a:lnTo>
                  <a:pt x="187" y="12684"/>
                </a:lnTo>
                <a:lnTo>
                  <a:pt x="94" y="12777"/>
                </a:lnTo>
                <a:lnTo>
                  <a:pt x="47" y="12871"/>
                </a:lnTo>
                <a:lnTo>
                  <a:pt x="1" y="13011"/>
                </a:lnTo>
                <a:lnTo>
                  <a:pt x="47" y="13150"/>
                </a:lnTo>
                <a:lnTo>
                  <a:pt x="141" y="13290"/>
                </a:lnTo>
                <a:lnTo>
                  <a:pt x="281" y="13337"/>
                </a:lnTo>
                <a:lnTo>
                  <a:pt x="420" y="13384"/>
                </a:lnTo>
                <a:lnTo>
                  <a:pt x="13057" y="13384"/>
                </a:lnTo>
                <a:lnTo>
                  <a:pt x="13197" y="13337"/>
                </a:lnTo>
                <a:lnTo>
                  <a:pt x="13244" y="13337"/>
                </a:lnTo>
                <a:lnTo>
                  <a:pt x="13337" y="13197"/>
                </a:lnTo>
                <a:lnTo>
                  <a:pt x="13430" y="13057"/>
                </a:lnTo>
                <a:lnTo>
                  <a:pt x="13430" y="11145"/>
                </a:lnTo>
                <a:lnTo>
                  <a:pt x="13430" y="7042"/>
                </a:lnTo>
                <a:lnTo>
                  <a:pt x="13430" y="374"/>
                </a:lnTo>
                <a:lnTo>
                  <a:pt x="13430" y="234"/>
                </a:lnTo>
                <a:lnTo>
                  <a:pt x="13337" y="94"/>
                </a:lnTo>
                <a:lnTo>
                  <a:pt x="13197" y="1"/>
                </a:lnTo>
                <a:lnTo>
                  <a:pt x="11379" y="1"/>
                </a:lnTo>
                <a:lnTo>
                  <a:pt x="11005" y="94"/>
                </a:lnTo>
                <a:lnTo>
                  <a:pt x="10679" y="234"/>
                </a:lnTo>
                <a:lnTo>
                  <a:pt x="10353" y="467"/>
                </a:lnTo>
                <a:lnTo>
                  <a:pt x="11798" y="1540"/>
                </a:lnTo>
                <a:lnTo>
                  <a:pt x="11985" y="1726"/>
                </a:lnTo>
                <a:lnTo>
                  <a:pt x="12171" y="1959"/>
                </a:lnTo>
                <a:lnTo>
                  <a:pt x="12218" y="2192"/>
                </a:lnTo>
                <a:lnTo>
                  <a:pt x="12264" y="2472"/>
                </a:lnTo>
                <a:lnTo>
                  <a:pt x="12218" y="2752"/>
                </a:lnTo>
                <a:lnTo>
                  <a:pt x="12171" y="2985"/>
                </a:lnTo>
                <a:lnTo>
                  <a:pt x="11985" y="3218"/>
                </a:lnTo>
                <a:lnTo>
                  <a:pt x="11798" y="3405"/>
                </a:lnTo>
                <a:lnTo>
                  <a:pt x="10119" y="4664"/>
                </a:lnTo>
                <a:lnTo>
                  <a:pt x="9933" y="4804"/>
                </a:lnTo>
                <a:lnTo>
                  <a:pt x="9793" y="4850"/>
                </a:lnTo>
                <a:lnTo>
                  <a:pt x="9607" y="4897"/>
                </a:lnTo>
                <a:lnTo>
                  <a:pt x="9420" y="4944"/>
                </a:lnTo>
                <a:lnTo>
                  <a:pt x="9327" y="4944"/>
                </a:lnTo>
                <a:lnTo>
                  <a:pt x="9234" y="4990"/>
                </a:lnTo>
                <a:lnTo>
                  <a:pt x="9187" y="5083"/>
                </a:lnTo>
                <a:lnTo>
                  <a:pt x="9187" y="5177"/>
                </a:lnTo>
                <a:lnTo>
                  <a:pt x="9187" y="6576"/>
                </a:lnTo>
                <a:lnTo>
                  <a:pt x="9560" y="6762"/>
                </a:lnTo>
                <a:lnTo>
                  <a:pt x="9980" y="6855"/>
                </a:lnTo>
                <a:lnTo>
                  <a:pt x="10119" y="7182"/>
                </a:lnTo>
                <a:lnTo>
                  <a:pt x="10259" y="7462"/>
                </a:lnTo>
                <a:lnTo>
                  <a:pt x="10399" y="7741"/>
                </a:lnTo>
                <a:lnTo>
                  <a:pt x="10632" y="7975"/>
                </a:lnTo>
                <a:lnTo>
                  <a:pt x="10866" y="8208"/>
                </a:lnTo>
                <a:lnTo>
                  <a:pt x="11145" y="8394"/>
                </a:lnTo>
                <a:lnTo>
                  <a:pt x="11425" y="8534"/>
                </a:lnTo>
                <a:lnTo>
                  <a:pt x="11752" y="8674"/>
                </a:lnTo>
                <a:lnTo>
                  <a:pt x="11891" y="8767"/>
                </a:lnTo>
                <a:lnTo>
                  <a:pt x="11752" y="9746"/>
                </a:lnTo>
                <a:lnTo>
                  <a:pt x="11612" y="10539"/>
                </a:lnTo>
                <a:lnTo>
                  <a:pt x="11425" y="11192"/>
                </a:lnTo>
                <a:lnTo>
                  <a:pt x="11239" y="11705"/>
                </a:lnTo>
                <a:lnTo>
                  <a:pt x="11052" y="12078"/>
                </a:lnTo>
                <a:lnTo>
                  <a:pt x="10866" y="12311"/>
                </a:lnTo>
                <a:lnTo>
                  <a:pt x="10726" y="12498"/>
                </a:lnTo>
                <a:lnTo>
                  <a:pt x="10632" y="12591"/>
                </a:lnTo>
                <a:lnTo>
                  <a:pt x="7135" y="12591"/>
                </a:lnTo>
                <a:lnTo>
                  <a:pt x="7135" y="8254"/>
                </a:lnTo>
                <a:lnTo>
                  <a:pt x="8021" y="8254"/>
                </a:lnTo>
                <a:lnTo>
                  <a:pt x="8161" y="8208"/>
                </a:lnTo>
                <a:lnTo>
                  <a:pt x="8301" y="8114"/>
                </a:lnTo>
                <a:lnTo>
                  <a:pt x="8394" y="7975"/>
                </a:lnTo>
                <a:lnTo>
                  <a:pt x="8394" y="7835"/>
                </a:lnTo>
                <a:lnTo>
                  <a:pt x="8394" y="5317"/>
                </a:lnTo>
                <a:lnTo>
                  <a:pt x="8394" y="5177"/>
                </a:lnTo>
                <a:lnTo>
                  <a:pt x="8301" y="5037"/>
                </a:lnTo>
                <a:lnTo>
                  <a:pt x="8161" y="4944"/>
                </a:lnTo>
                <a:lnTo>
                  <a:pt x="7135" y="4944"/>
                </a:lnTo>
                <a:lnTo>
                  <a:pt x="7135" y="4151"/>
                </a:lnTo>
                <a:lnTo>
                  <a:pt x="9420" y="4151"/>
                </a:lnTo>
                <a:lnTo>
                  <a:pt x="9560" y="4104"/>
                </a:lnTo>
                <a:lnTo>
                  <a:pt x="9653" y="4058"/>
                </a:lnTo>
                <a:lnTo>
                  <a:pt x="11332" y="2799"/>
                </a:lnTo>
                <a:lnTo>
                  <a:pt x="11472" y="2659"/>
                </a:lnTo>
                <a:lnTo>
                  <a:pt x="11518" y="2472"/>
                </a:lnTo>
                <a:lnTo>
                  <a:pt x="11472" y="2286"/>
                </a:lnTo>
                <a:lnTo>
                  <a:pt x="11332" y="2146"/>
                </a:lnTo>
                <a:lnTo>
                  <a:pt x="9653" y="887"/>
                </a:lnTo>
                <a:lnTo>
                  <a:pt x="9560" y="840"/>
                </a:lnTo>
                <a:lnTo>
                  <a:pt x="7135" y="840"/>
                </a:lnTo>
                <a:lnTo>
                  <a:pt x="7135" y="374"/>
                </a:lnTo>
                <a:lnTo>
                  <a:pt x="7089" y="234"/>
                </a:lnTo>
                <a:lnTo>
                  <a:pt x="6995" y="94"/>
                </a:lnTo>
                <a:lnTo>
                  <a:pt x="68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9;p34">
            <a:extLst>
              <a:ext uri="{FF2B5EF4-FFF2-40B4-BE49-F238E27FC236}">
                <a16:creationId xmlns:a16="http://schemas.microsoft.com/office/drawing/2014/main" id="{418070E9-6D32-6E4A-0CC3-D3663EE3A617}"/>
              </a:ext>
            </a:extLst>
          </p:cNvPr>
          <p:cNvSpPr/>
          <p:nvPr/>
        </p:nvSpPr>
        <p:spPr>
          <a:xfrm>
            <a:off x="4136536" y="2293971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46;p34">
            <a:extLst>
              <a:ext uri="{FF2B5EF4-FFF2-40B4-BE49-F238E27FC236}">
                <a16:creationId xmlns:a16="http://schemas.microsoft.com/office/drawing/2014/main" id="{CB1CD73E-5967-35F1-6F7C-FD800FADC647}"/>
              </a:ext>
            </a:extLst>
          </p:cNvPr>
          <p:cNvGrpSpPr/>
          <p:nvPr/>
        </p:nvGrpSpPr>
        <p:grpSpPr>
          <a:xfrm>
            <a:off x="4370412" y="2505596"/>
            <a:ext cx="335750" cy="335750"/>
            <a:chOff x="7046125" y="1298875"/>
            <a:chExt cx="335750" cy="335750"/>
          </a:xfrm>
        </p:grpSpPr>
        <p:sp>
          <p:nvSpPr>
            <p:cNvPr id="9" name="Google Shape;347;p34">
              <a:extLst>
                <a:ext uri="{FF2B5EF4-FFF2-40B4-BE49-F238E27FC236}">
                  <a16:creationId xmlns:a16="http://schemas.microsoft.com/office/drawing/2014/main" id="{1ACD9D03-1740-AE86-D2FC-AF00824A1E3B}"/>
                </a:ext>
              </a:extLst>
            </p:cNvPr>
            <p:cNvSpPr/>
            <p:nvPr/>
          </p:nvSpPr>
          <p:spPr>
            <a:xfrm>
              <a:off x="7046125" y="1298875"/>
              <a:ext cx="335750" cy="335750"/>
            </a:xfrm>
            <a:custGeom>
              <a:avLst/>
              <a:gdLst/>
              <a:ahLst/>
              <a:cxnLst/>
              <a:rect l="l" t="t" r="r" b="b"/>
              <a:pathLst>
                <a:path w="13430" h="13430" extrusionOk="0">
                  <a:moveTo>
                    <a:pt x="6715" y="1679"/>
                  </a:moveTo>
                  <a:lnTo>
                    <a:pt x="6855" y="1725"/>
                  </a:lnTo>
                  <a:lnTo>
                    <a:pt x="6995" y="1772"/>
                  </a:lnTo>
                  <a:lnTo>
                    <a:pt x="7088" y="1912"/>
                  </a:lnTo>
                  <a:lnTo>
                    <a:pt x="7088" y="2052"/>
                  </a:lnTo>
                  <a:lnTo>
                    <a:pt x="7088" y="2891"/>
                  </a:lnTo>
                  <a:lnTo>
                    <a:pt x="7088" y="3078"/>
                  </a:lnTo>
                  <a:lnTo>
                    <a:pt x="6995" y="3171"/>
                  </a:lnTo>
                  <a:lnTo>
                    <a:pt x="6855" y="3264"/>
                  </a:lnTo>
                  <a:lnTo>
                    <a:pt x="6715" y="3311"/>
                  </a:lnTo>
                  <a:lnTo>
                    <a:pt x="6529" y="3264"/>
                  </a:lnTo>
                  <a:lnTo>
                    <a:pt x="6435" y="3171"/>
                  </a:lnTo>
                  <a:lnTo>
                    <a:pt x="6342" y="3078"/>
                  </a:lnTo>
                  <a:lnTo>
                    <a:pt x="6296" y="2891"/>
                  </a:lnTo>
                  <a:lnTo>
                    <a:pt x="6296" y="2052"/>
                  </a:lnTo>
                  <a:lnTo>
                    <a:pt x="6342" y="1912"/>
                  </a:lnTo>
                  <a:lnTo>
                    <a:pt x="6435" y="1772"/>
                  </a:lnTo>
                  <a:lnTo>
                    <a:pt x="6529" y="1725"/>
                  </a:lnTo>
                  <a:lnTo>
                    <a:pt x="6715" y="1679"/>
                  </a:lnTo>
                  <a:close/>
                  <a:moveTo>
                    <a:pt x="2892" y="6295"/>
                  </a:moveTo>
                  <a:lnTo>
                    <a:pt x="3078" y="6342"/>
                  </a:lnTo>
                  <a:lnTo>
                    <a:pt x="3171" y="6435"/>
                  </a:lnTo>
                  <a:lnTo>
                    <a:pt x="3265" y="6575"/>
                  </a:lnTo>
                  <a:lnTo>
                    <a:pt x="3311" y="6715"/>
                  </a:lnTo>
                  <a:lnTo>
                    <a:pt x="3265" y="6855"/>
                  </a:lnTo>
                  <a:lnTo>
                    <a:pt x="3171" y="6995"/>
                  </a:lnTo>
                  <a:lnTo>
                    <a:pt x="3078" y="7088"/>
                  </a:lnTo>
                  <a:lnTo>
                    <a:pt x="1912" y="7088"/>
                  </a:lnTo>
                  <a:lnTo>
                    <a:pt x="1772" y="6995"/>
                  </a:lnTo>
                  <a:lnTo>
                    <a:pt x="1726" y="6855"/>
                  </a:lnTo>
                  <a:lnTo>
                    <a:pt x="1679" y="6715"/>
                  </a:lnTo>
                  <a:lnTo>
                    <a:pt x="1726" y="6575"/>
                  </a:lnTo>
                  <a:lnTo>
                    <a:pt x="1772" y="6435"/>
                  </a:lnTo>
                  <a:lnTo>
                    <a:pt x="1912" y="6342"/>
                  </a:lnTo>
                  <a:lnTo>
                    <a:pt x="2052" y="6295"/>
                  </a:lnTo>
                  <a:close/>
                  <a:moveTo>
                    <a:pt x="11332" y="6295"/>
                  </a:moveTo>
                  <a:lnTo>
                    <a:pt x="11472" y="6342"/>
                  </a:lnTo>
                  <a:lnTo>
                    <a:pt x="11611" y="6435"/>
                  </a:lnTo>
                  <a:lnTo>
                    <a:pt x="11705" y="6575"/>
                  </a:lnTo>
                  <a:lnTo>
                    <a:pt x="11751" y="6715"/>
                  </a:lnTo>
                  <a:lnTo>
                    <a:pt x="11705" y="6855"/>
                  </a:lnTo>
                  <a:lnTo>
                    <a:pt x="11611" y="6995"/>
                  </a:lnTo>
                  <a:lnTo>
                    <a:pt x="11472" y="7088"/>
                  </a:lnTo>
                  <a:lnTo>
                    <a:pt x="10352" y="7088"/>
                  </a:lnTo>
                  <a:lnTo>
                    <a:pt x="10213" y="6995"/>
                  </a:lnTo>
                  <a:lnTo>
                    <a:pt x="10119" y="6855"/>
                  </a:lnTo>
                  <a:lnTo>
                    <a:pt x="10119" y="6715"/>
                  </a:lnTo>
                  <a:lnTo>
                    <a:pt x="10119" y="6575"/>
                  </a:lnTo>
                  <a:lnTo>
                    <a:pt x="10213" y="6435"/>
                  </a:lnTo>
                  <a:lnTo>
                    <a:pt x="10352" y="6342"/>
                  </a:lnTo>
                  <a:lnTo>
                    <a:pt x="10492" y="6295"/>
                  </a:lnTo>
                  <a:close/>
                  <a:moveTo>
                    <a:pt x="3778" y="3357"/>
                  </a:moveTo>
                  <a:lnTo>
                    <a:pt x="3917" y="3404"/>
                  </a:lnTo>
                  <a:lnTo>
                    <a:pt x="8207" y="5129"/>
                  </a:lnTo>
                  <a:lnTo>
                    <a:pt x="8301" y="5176"/>
                  </a:lnTo>
                  <a:lnTo>
                    <a:pt x="8347" y="5269"/>
                  </a:lnTo>
                  <a:lnTo>
                    <a:pt x="10026" y="9513"/>
                  </a:lnTo>
                  <a:lnTo>
                    <a:pt x="10026" y="9606"/>
                  </a:lnTo>
                  <a:lnTo>
                    <a:pt x="10026" y="9746"/>
                  </a:lnTo>
                  <a:lnTo>
                    <a:pt x="9979" y="9839"/>
                  </a:lnTo>
                  <a:lnTo>
                    <a:pt x="9933" y="9932"/>
                  </a:lnTo>
                  <a:lnTo>
                    <a:pt x="9839" y="9979"/>
                  </a:lnTo>
                  <a:lnTo>
                    <a:pt x="9746" y="10025"/>
                  </a:lnTo>
                  <a:lnTo>
                    <a:pt x="9513" y="10025"/>
                  </a:lnTo>
                  <a:lnTo>
                    <a:pt x="5270" y="8347"/>
                  </a:lnTo>
                  <a:lnTo>
                    <a:pt x="5176" y="8300"/>
                  </a:lnTo>
                  <a:lnTo>
                    <a:pt x="5130" y="8207"/>
                  </a:lnTo>
                  <a:lnTo>
                    <a:pt x="3405" y="3917"/>
                  </a:lnTo>
                  <a:lnTo>
                    <a:pt x="3358" y="3777"/>
                  </a:lnTo>
                  <a:lnTo>
                    <a:pt x="3358" y="3684"/>
                  </a:lnTo>
                  <a:lnTo>
                    <a:pt x="3405" y="3544"/>
                  </a:lnTo>
                  <a:lnTo>
                    <a:pt x="3498" y="3497"/>
                  </a:lnTo>
                  <a:lnTo>
                    <a:pt x="3544" y="3404"/>
                  </a:lnTo>
                  <a:lnTo>
                    <a:pt x="3684" y="3357"/>
                  </a:lnTo>
                  <a:close/>
                  <a:moveTo>
                    <a:pt x="6855" y="10119"/>
                  </a:moveTo>
                  <a:lnTo>
                    <a:pt x="6995" y="10212"/>
                  </a:lnTo>
                  <a:lnTo>
                    <a:pt x="7088" y="10352"/>
                  </a:lnTo>
                  <a:lnTo>
                    <a:pt x="7088" y="10492"/>
                  </a:lnTo>
                  <a:lnTo>
                    <a:pt x="7088" y="11331"/>
                  </a:lnTo>
                  <a:lnTo>
                    <a:pt x="7088" y="11471"/>
                  </a:lnTo>
                  <a:lnTo>
                    <a:pt x="6995" y="11611"/>
                  </a:lnTo>
                  <a:lnTo>
                    <a:pt x="6855" y="11704"/>
                  </a:lnTo>
                  <a:lnTo>
                    <a:pt x="6715" y="11751"/>
                  </a:lnTo>
                  <a:lnTo>
                    <a:pt x="6529" y="11704"/>
                  </a:lnTo>
                  <a:lnTo>
                    <a:pt x="6435" y="11611"/>
                  </a:lnTo>
                  <a:lnTo>
                    <a:pt x="6342" y="11471"/>
                  </a:lnTo>
                  <a:lnTo>
                    <a:pt x="6296" y="11331"/>
                  </a:lnTo>
                  <a:lnTo>
                    <a:pt x="6296" y="10492"/>
                  </a:lnTo>
                  <a:lnTo>
                    <a:pt x="6342" y="10352"/>
                  </a:lnTo>
                  <a:lnTo>
                    <a:pt x="6435" y="10212"/>
                  </a:lnTo>
                  <a:lnTo>
                    <a:pt x="6529" y="10119"/>
                  </a:lnTo>
                  <a:close/>
                  <a:moveTo>
                    <a:pt x="6062" y="0"/>
                  </a:moveTo>
                  <a:lnTo>
                    <a:pt x="5410" y="93"/>
                  </a:lnTo>
                  <a:lnTo>
                    <a:pt x="4803" y="280"/>
                  </a:lnTo>
                  <a:lnTo>
                    <a:pt x="4197" y="466"/>
                  </a:lnTo>
                  <a:lnTo>
                    <a:pt x="3591" y="746"/>
                  </a:lnTo>
                  <a:lnTo>
                    <a:pt x="3031" y="1119"/>
                  </a:lnTo>
                  <a:lnTo>
                    <a:pt x="2472" y="1492"/>
                  </a:lnTo>
                  <a:lnTo>
                    <a:pt x="1959" y="1958"/>
                  </a:lnTo>
                  <a:lnTo>
                    <a:pt x="1493" y="2471"/>
                  </a:lnTo>
                  <a:lnTo>
                    <a:pt x="1073" y="3031"/>
                  </a:lnTo>
                  <a:lnTo>
                    <a:pt x="747" y="3591"/>
                  </a:lnTo>
                  <a:lnTo>
                    <a:pt x="467" y="4197"/>
                  </a:lnTo>
                  <a:lnTo>
                    <a:pt x="280" y="4803"/>
                  </a:lnTo>
                  <a:lnTo>
                    <a:pt x="94" y="5456"/>
                  </a:lnTo>
                  <a:lnTo>
                    <a:pt x="1" y="6109"/>
                  </a:lnTo>
                  <a:lnTo>
                    <a:pt x="1" y="6715"/>
                  </a:lnTo>
                  <a:lnTo>
                    <a:pt x="1" y="7368"/>
                  </a:lnTo>
                  <a:lnTo>
                    <a:pt x="94" y="8020"/>
                  </a:lnTo>
                  <a:lnTo>
                    <a:pt x="280" y="8627"/>
                  </a:lnTo>
                  <a:lnTo>
                    <a:pt x="467" y="9233"/>
                  </a:lnTo>
                  <a:lnTo>
                    <a:pt x="747" y="9839"/>
                  </a:lnTo>
                  <a:lnTo>
                    <a:pt x="1073" y="10399"/>
                  </a:lnTo>
                  <a:lnTo>
                    <a:pt x="1493" y="10958"/>
                  </a:lnTo>
                  <a:lnTo>
                    <a:pt x="1959" y="11424"/>
                  </a:lnTo>
                  <a:lnTo>
                    <a:pt x="2285" y="11751"/>
                  </a:lnTo>
                  <a:lnTo>
                    <a:pt x="2612" y="12031"/>
                  </a:lnTo>
                  <a:lnTo>
                    <a:pt x="3311" y="12497"/>
                  </a:lnTo>
                  <a:lnTo>
                    <a:pt x="4057" y="12870"/>
                  </a:lnTo>
                  <a:lnTo>
                    <a:pt x="4850" y="13150"/>
                  </a:lnTo>
                  <a:lnTo>
                    <a:pt x="5596" y="13336"/>
                  </a:lnTo>
                  <a:lnTo>
                    <a:pt x="6435" y="13429"/>
                  </a:lnTo>
                  <a:lnTo>
                    <a:pt x="7228" y="13383"/>
                  </a:lnTo>
                  <a:lnTo>
                    <a:pt x="7974" y="13290"/>
                  </a:lnTo>
                  <a:lnTo>
                    <a:pt x="8767" y="13056"/>
                  </a:lnTo>
                  <a:lnTo>
                    <a:pt x="9513" y="12777"/>
                  </a:lnTo>
                  <a:lnTo>
                    <a:pt x="10213" y="12404"/>
                  </a:lnTo>
                  <a:lnTo>
                    <a:pt x="10865" y="11937"/>
                  </a:lnTo>
                  <a:lnTo>
                    <a:pt x="11472" y="11378"/>
                  </a:lnTo>
                  <a:lnTo>
                    <a:pt x="12031" y="10772"/>
                  </a:lnTo>
                  <a:lnTo>
                    <a:pt x="12497" y="10072"/>
                  </a:lnTo>
                  <a:lnTo>
                    <a:pt x="12870" y="9326"/>
                  </a:lnTo>
                  <a:lnTo>
                    <a:pt x="13057" y="8860"/>
                  </a:lnTo>
                  <a:lnTo>
                    <a:pt x="13197" y="8393"/>
                  </a:lnTo>
                  <a:lnTo>
                    <a:pt x="13290" y="7880"/>
                  </a:lnTo>
                  <a:lnTo>
                    <a:pt x="13383" y="7414"/>
                  </a:lnTo>
                  <a:lnTo>
                    <a:pt x="13430" y="6948"/>
                  </a:lnTo>
                  <a:lnTo>
                    <a:pt x="13430" y="6435"/>
                  </a:lnTo>
                  <a:lnTo>
                    <a:pt x="13383" y="5969"/>
                  </a:lnTo>
                  <a:lnTo>
                    <a:pt x="13290" y="5456"/>
                  </a:lnTo>
                  <a:lnTo>
                    <a:pt x="13197" y="4989"/>
                  </a:lnTo>
                  <a:lnTo>
                    <a:pt x="13057" y="4523"/>
                  </a:lnTo>
                  <a:lnTo>
                    <a:pt x="12870" y="4057"/>
                  </a:lnTo>
                  <a:lnTo>
                    <a:pt x="12637" y="3637"/>
                  </a:lnTo>
                  <a:lnTo>
                    <a:pt x="12404" y="3171"/>
                  </a:lnTo>
                  <a:lnTo>
                    <a:pt x="12124" y="2751"/>
                  </a:lnTo>
                  <a:lnTo>
                    <a:pt x="11798" y="2332"/>
                  </a:lnTo>
                  <a:lnTo>
                    <a:pt x="11425" y="1958"/>
                  </a:lnTo>
                  <a:lnTo>
                    <a:pt x="10912" y="1492"/>
                  </a:lnTo>
                  <a:lnTo>
                    <a:pt x="10399" y="1119"/>
                  </a:lnTo>
                  <a:lnTo>
                    <a:pt x="9793" y="746"/>
                  </a:lnTo>
                  <a:lnTo>
                    <a:pt x="9233" y="466"/>
                  </a:lnTo>
                  <a:lnTo>
                    <a:pt x="8627" y="280"/>
                  </a:lnTo>
                  <a:lnTo>
                    <a:pt x="7974" y="93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34">
              <a:extLst>
                <a:ext uri="{FF2B5EF4-FFF2-40B4-BE49-F238E27FC236}">
                  <a16:creationId xmlns:a16="http://schemas.microsoft.com/office/drawing/2014/main" id="{1C8FAB0D-772F-02FC-C6ED-C8C0E81D8C18}"/>
                </a:ext>
              </a:extLst>
            </p:cNvPr>
            <p:cNvSpPr/>
            <p:nvPr/>
          </p:nvSpPr>
          <p:spPr>
            <a:xfrm>
              <a:off x="7200000" y="1452750"/>
              <a:ext cx="69975" cy="69950"/>
            </a:xfrm>
            <a:custGeom>
              <a:avLst/>
              <a:gdLst/>
              <a:ahLst/>
              <a:cxnLst/>
              <a:rect l="l" t="t" r="r" b="b"/>
              <a:pathLst>
                <a:path w="2799" h="2798" extrusionOk="0">
                  <a:moveTo>
                    <a:pt x="1679" y="0"/>
                  </a:moveTo>
                  <a:lnTo>
                    <a:pt x="1" y="1679"/>
                  </a:lnTo>
                  <a:lnTo>
                    <a:pt x="2799" y="279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9;p34">
              <a:extLst>
                <a:ext uri="{FF2B5EF4-FFF2-40B4-BE49-F238E27FC236}">
                  <a16:creationId xmlns:a16="http://schemas.microsoft.com/office/drawing/2014/main" id="{5AADB28C-FAF4-B1FF-1510-C28E53DDE9BB}"/>
                </a:ext>
              </a:extLst>
            </p:cNvPr>
            <p:cNvSpPr/>
            <p:nvPr/>
          </p:nvSpPr>
          <p:spPr>
            <a:xfrm>
              <a:off x="7158050" y="1410775"/>
              <a:ext cx="69950" cy="69975"/>
            </a:xfrm>
            <a:custGeom>
              <a:avLst/>
              <a:gdLst/>
              <a:ahLst/>
              <a:cxnLst/>
              <a:rect l="l" t="t" r="r" b="b"/>
              <a:pathLst>
                <a:path w="2798" h="2799" extrusionOk="0">
                  <a:moveTo>
                    <a:pt x="0" y="0"/>
                  </a:moveTo>
                  <a:lnTo>
                    <a:pt x="1119" y="2798"/>
                  </a:lnTo>
                  <a:lnTo>
                    <a:pt x="2798" y="1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9;p34">
            <a:extLst>
              <a:ext uri="{FF2B5EF4-FFF2-40B4-BE49-F238E27FC236}">
                <a16:creationId xmlns:a16="http://schemas.microsoft.com/office/drawing/2014/main" id="{EA3D8615-F558-7E65-8CD8-122FB79E2CA4}"/>
              </a:ext>
            </a:extLst>
          </p:cNvPr>
          <p:cNvSpPr/>
          <p:nvPr/>
        </p:nvSpPr>
        <p:spPr>
          <a:xfrm>
            <a:off x="6721475" y="2359319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331;p34">
            <a:extLst>
              <a:ext uri="{FF2B5EF4-FFF2-40B4-BE49-F238E27FC236}">
                <a16:creationId xmlns:a16="http://schemas.microsoft.com/office/drawing/2014/main" id="{F0D9CE0B-88C9-FCB2-CF74-73749318A265}"/>
              </a:ext>
            </a:extLst>
          </p:cNvPr>
          <p:cNvGrpSpPr/>
          <p:nvPr/>
        </p:nvGrpSpPr>
        <p:grpSpPr>
          <a:xfrm>
            <a:off x="6933100" y="2562133"/>
            <a:ext cx="335750" cy="334575"/>
            <a:chOff x="6280225" y="1298875"/>
            <a:chExt cx="335750" cy="334575"/>
          </a:xfrm>
        </p:grpSpPr>
        <p:sp>
          <p:nvSpPr>
            <p:cNvPr id="14" name="Google Shape;332;p34">
              <a:extLst>
                <a:ext uri="{FF2B5EF4-FFF2-40B4-BE49-F238E27FC236}">
                  <a16:creationId xmlns:a16="http://schemas.microsoft.com/office/drawing/2014/main" id="{669B24C9-7E22-E72C-C2F0-49D71B73A0E3}"/>
                </a:ext>
              </a:extLst>
            </p:cNvPr>
            <p:cNvSpPr/>
            <p:nvPr/>
          </p:nvSpPr>
          <p:spPr>
            <a:xfrm>
              <a:off x="6480725" y="1556500"/>
              <a:ext cx="124775" cy="67625"/>
            </a:xfrm>
            <a:custGeom>
              <a:avLst/>
              <a:gdLst/>
              <a:ahLst/>
              <a:cxnLst/>
              <a:rect l="l" t="t" r="r" b="b"/>
              <a:pathLst>
                <a:path w="4991" h="2705" extrusionOk="0">
                  <a:moveTo>
                    <a:pt x="281" y="0"/>
                  </a:moveTo>
                  <a:lnTo>
                    <a:pt x="141" y="94"/>
                  </a:lnTo>
                  <a:lnTo>
                    <a:pt x="47" y="187"/>
                  </a:lnTo>
                  <a:lnTo>
                    <a:pt x="1" y="327"/>
                  </a:lnTo>
                  <a:lnTo>
                    <a:pt x="1" y="513"/>
                  </a:lnTo>
                  <a:lnTo>
                    <a:pt x="47" y="653"/>
                  </a:lnTo>
                  <a:lnTo>
                    <a:pt x="700" y="1492"/>
                  </a:lnTo>
                  <a:lnTo>
                    <a:pt x="840" y="1586"/>
                  </a:lnTo>
                  <a:lnTo>
                    <a:pt x="1027" y="1632"/>
                  </a:lnTo>
                  <a:lnTo>
                    <a:pt x="2286" y="1632"/>
                  </a:lnTo>
                  <a:lnTo>
                    <a:pt x="1959" y="2052"/>
                  </a:lnTo>
                  <a:lnTo>
                    <a:pt x="1913" y="2145"/>
                  </a:lnTo>
                  <a:lnTo>
                    <a:pt x="1866" y="2239"/>
                  </a:lnTo>
                  <a:lnTo>
                    <a:pt x="1866" y="2378"/>
                  </a:lnTo>
                  <a:lnTo>
                    <a:pt x="1913" y="2472"/>
                  </a:lnTo>
                  <a:lnTo>
                    <a:pt x="1959" y="2565"/>
                  </a:lnTo>
                  <a:lnTo>
                    <a:pt x="2053" y="2612"/>
                  </a:lnTo>
                  <a:lnTo>
                    <a:pt x="2146" y="2658"/>
                  </a:lnTo>
                  <a:lnTo>
                    <a:pt x="2286" y="2705"/>
                  </a:lnTo>
                  <a:lnTo>
                    <a:pt x="2426" y="2658"/>
                  </a:lnTo>
                  <a:lnTo>
                    <a:pt x="2566" y="2565"/>
                  </a:lnTo>
                  <a:lnTo>
                    <a:pt x="3312" y="1632"/>
                  </a:lnTo>
                  <a:lnTo>
                    <a:pt x="4571" y="1632"/>
                  </a:lnTo>
                  <a:lnTo>
                    <a:pt x="4757" y="1586"/>
                  </a:lnTo>
                  <a:lnTo>
                    <a:pt x="4850" y="1539"/>
                  </a:lnTo>
                  <a:lnTo>
                    <a:pt x="4944" y="1399"/>
                  </a:lnTo>
                  <a:lnTo>
                    <a:pt x="4990" y="1259"/>
                  </a:lnTo>
                  <a:lnTo>
                    <a:pt x="4944" y="1073"/>
                  </a:lnTo>
                  <a:lnTo>
                    <a:pt x="4850" y="979"/>
                  </a:lnTo>
                  <a:lnTo>
                    <a:pt x="4757" y="886"/>
                  </a:lnTo>
                  <a:lnTo>
                    <a:pt x="4571" y="840"/>
                  </a:lnTo>
                  <a:lnTo>
                    <a:pt x="1213" y="840"/>
                  </a:lnTo>
                  <a:lnTo>
                    <a:pt x="700" y="187"/>
                  </a:lnTo>
                  <a:lnTo>
                    <a:pt x="560" y="47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34">
              <a:extLst>
                <a:ext uri="{FF2B5EF4-FFF2-40B4-BE49-F238E27FC236}">
                  <a16:creationId xmlns:a16="http://schemas.microsoft.com/office/drawing/2014/main" id="{93802C36-1FD1-1D2D-71D5-0C69A9C3C0AF}"/>
                </a:ext>
              </a:extLst>
            </p:cNvPr>
            <p:cNvSpPr/>
            <p:nvPr/>
          </p:nvSpPr>
          <p:spPr>
            <a:xfrm>
              <a:off x="6352500" y="145507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7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1" y="467"/>
                  </a:lnTo>
                  <a:lnTo>
                    <a:pt x="47" y="653"/>
                  </a:lnTo>
                  <a:lnTo>
                    <a:pt x="140" y="793"/>
                  </a:lnTo>
                  <a:lnTo>
                    <a:pt x="280" y="886"/>
                  </a:lnTo>
                  <a:lnTo>
                    <a:pt x="607" y="886"/>
                  </a:lnTo>
                  <a:lnTo>
                    <a:pt x="747" y="793"/>
                  </a:lnTo>
                  <a:lnTo>
                    <a:pt x="840" y="653"/>
                  </a:lnTo>
                  <a:lnTo>
                    <a:pt x="886" y="467"/>
                  </a:lnTo>
                  <a:lnTo>
                    <a:pt x="840" y="280"/>
                  </a:lnTo>
                  <a:lnTo>
                    <a:pt x="747" y="140"/>
                  </a:lnTo>
                  <a:lnTo>
                    <a:pt x="607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;p34">
              <a:extLst>
                <a:ext uri="{FF2B5EF4-FFF2-40B4-BE49-F238E27FC236}">
                  <a16:creationId xmlns:a16="http://schemas.microsoft.com/office/drawing/2014/main" id="{FFE11D85-BF44-97A9-5E03-73442B71A51F}"/>
                </a:ext>
              </a:extLst>
            </p:cNvPr>
            <p:cNvSpPr/>
            <p:nvPr/>
          </p:nvSpPr>
          <p:spPr>
            <a:xfrm>
              <a:off x="6379325" y="1298875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2332" y="0"/>
                  </a:moveTo>
                  <a:lnTo>
                    <a:pt x="1632" y="93"/>
                  </a:lnTo>
                  <a:lnTo>
                    <a:pt x="1259" y="187"/>
                  </a:lnTo>
                  <a:lnTo>
                    <a:pt x="1026" y="560"/>
                  </a:lnTo>
                  <a:lnTo>
                    <a:pt x="793" y="979"/>
                  </a:lnTo>
                  <a:lnTo>
                    <a:pt x="466" y="1912"/>
                  </a:lnTo>
                  <a:lnTo>
                    <a:pt x="187" y="2844"/>
                  </a:lnTo>
                  <a:lnTo>
                    <a:pt x="0" y="3777"/>
                  </a:lnTo>
                  <a:lnTo>
                    <a:pt x="2332" y="3777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4">
              <a:extLst>
                <a:ext uri="{FF2B5EF4-FFF2-40B4-BE49-F238E27FC236}">
                  <a16:creationId xmlns:a16="http://schemas.microsoft.com/office/drawing/2014/main" id="{AD733CB8-0FD4-E0A9-EFCF-92C8125D1B65}"/>
                </a:ext>
              </a:extLst>
            </p:cNvPr>
            <p:cNvSpPr/>
            <p:nvPr/>
          </p:nvSpPr>
          <p:spPr>
            <a:xfrm>
              <a:off x="6374650" y="1413100"/>
              <a:ext cx="62975" cy="107275"/>
            </a:xfrm>
            <a:custGeom>
              <a:avLst/>
              <a:gdLst/>
              <a:ahLst/>
              <a:cxnLst/>
              <a:rect l="l" t="t" r="r" b="b"/>
              <a:pathLst>
                <a:path w="2519" h="4291" extrusionOk="0">
                  <a:moveTo>
                    <a:pt x="94" y="1"/>
                  </a:moveTo>
                  <a:lnTo>
                    <a:pt x="0" y="980"/>
                  </a:lnTo>
                  <a:lnTo>
                    <a:pt x="187" y="1073"/>
                  </a:lnTo>
                  <a:lnTo>
                    <a:pt x="327" y="1167"/>
                  </a:lnTo>
                  <a:lnTo>
                    <a:pt x="467" y="1306"/>
                  </a:lnTo>
                  <a:lnTo>
                    <a:pt x="607" y="1446"/>
                  </a:lnTo>
                  <a:lnTo>
                    <a:pt x="747" y="1773"/>
                  </a:lnTo>
                  <a:lnTo>
                    <a:pt x="793" y="2146"/>
                  </a:lnTo>
                  <a:lnTo>
                    <a:pt x="747" y="2472"/>
                  </a:lnTo>
                  <a:lnTo>
                    <a:pt x="607" y="2799"/>
                  </a:lnTo>
                  <a:lnTo>
                    <a:pt x="467" y="2985"/>
                  </a:lnTo>
                  <a:lnTo>
                    <a:pt x="374" y="3078"/>
                  </a:lnTo>
                  <a:lnTo>
                    <a:pt x="187" y="3218"/>
                  </a:lnTo>
                  <a:lnTo>
                    <a:pt x="0" y="3311"/>
                  </a:lnTo>
                  <a:lnTo>
                    <a:pt x="94" y="4291"/>
                  </a:lnTo>
                  <a:lnTo>
                    <a:pt x="1772" y="4291"/>
                  </a:lnTo>
                  <a:lnTo>
                    <a:pt x="1726" y="4011"/>
                  </a:lnTo>
                  <a:lnTo>
                    <a:pt x="1679" y="3778"/>
                  </a:lnTo>
                  <a:lnTo>
                    <a:pt x="1726" y="3545"/>
                  </a:lnTo>
                  <a:lnTo>
                    <a:pt x="1819" y="3311"/>
                  </a:lnTo>
                  <a:lnTo>
                    <a:pt x="1959" y="3078"/>
                  </a:lnTo>
                  <a:lnTo>
                    <a:pt x="2099" y="2892"/>
                  </a:lnTo>
                  <a:lnTo>
                    <a:pt x="2285" y="2752"/>
                  </a:lnTo>
                  <a:lnTo>
                    <a:pt x="2519" y="2659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4">
              <a:extLst>
                <a:ext uri="{FF2B5EF4-FFF2-40B4-BE49-F238E27FC236}">
                  <a16:creationId xmlns:a16="http://schemas.microsoft.com/office/drawing/2014/main" id="{1BC5CD83-8EC5-FA82-2B76-4294CFC37792}"/>
                </a:ext>
              </a:extLst>
            </p:cNvPr>
            <p:cNvSpPr/>
            <p:nvPr/>
          </p:nvSpPr>
          <p:spPr>
            <a:xfrm>
              <a:off x="6457425" y="1298875"/>
              <a:ext cx="52475" cy="94450"/>
            </a:xfrm>
            <a:custGeom>
              <a:avLst/>
              <a:gdLst/>
              <a:ahLst/>
              <a:cxnLst/>
              <a:rect l="l" t="t" r="r" b="b"/>
              <a:pathLst>
                <a:path w="2099" h="3778" extrusionOk="0">
                  <a:moveTo>
                    <a:pt x="0" y="0"/>
                  </a:moveTo>
                  <a:lnTo>
                    <a:pt x="0" y="3777"/>
                  </a:lnTo>
                  <a:lnTo>
                    <a:pt x="1166" y="3777"/>
                  </a:lnTo>
                  <a:lnTo>
                    <a:pt x="1353" y="3497"/>
                  </a:lnTo>
                  <a:lnTo>
                    <a:pt x="1539" y="3264"/>
                  </a:lnTo>
                  <a:lnTo>
                    <a:pt x="1819" y="3078"/>
                  </a:lnTo>
                  <a:lnTo>
                    <a:pt x="2099" y="2984"/>
                  </a:lnTo>
                  <a:lnTo>
                    <a:pt x="1912" y="2145"/>
                  </a:lnTo>
                  <a:lnTo>
                    <a:pt x="1679" y="1399"/>
                  </a:lnTo>
                  <a:lnTo>
                    <a:pt x="1399" y="746"/>
                  </a:lnTo>
                  <a:lnTo>
                    <a:pt x="1119" y="187"/>
                  </a:lnTo>
                  <a:lnTo>
                    <a:pt x="56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4">
              <a:extLst>
                <a:ext uri="{FF2B5EF4-FFF2-40B4-BE49-F238E27FC236}">
                  <a16:creationId xmlns:a16="http://schemas.microsoft.com/office/drawing/2014/main" id="{451006A0-2705-1DA4-B822-90E80BAD9F3D}"/>
                </a:ext>
              </a:extLst>
            </p:cNvPr>
            <p:cNvSpPr/>
            <p:nvPr/>
          </p:nvSpPr>
          <p:spPr>
            <a:xfrm>
              <a:off x="6540175" y="1413100"/>
              <a:ext cx="75800" cy="107275"/>
            </a:xfrm>
            <a:custGeom>
              <a:avLst/>
              <a:gdLst/>
              <a:ahLst/>
              <a:cxnLst/>
              <a:rect l="l" t="t" r="r" b="b"/>
              <a:pathLst>
                <a:path w="3032" h="4291" extrusionOk="0">
                  <a:moveTo>
                    <a:pt x="234" y="1"/>
                  </a:moveTo>
                  <a:lnTo>
                    <a:pt x="141" y="187"/>
                  </a:lnTo>
                  <a:lnTo>
                    <a:pt x="48" y="374"/>
                  </a:lnTo>
                  <a:lnTo>
                    <a:pt x="48" y="1353"/>
                  </a:lnTo>
                  <a:lnTo>
                    <a:pt x="94" y="2332"/>
                  </a:lnTo>
                  <a:lnTo>
                    <a:pt x="48" y="3311"/>
                  </a:lnTo>
                  <a:lnTo>
                    <a:pt x="1" y="4291"/>
                  </a:lnTo>
                  <a:lnTo>
                    <a:pt x="2659" y="4291"/>
                  </a:lnTo>
                  <a:lnTo>
                    <a:pt x="2799" y="3731"/>
                  </a:lnTo>
                  <a:lnTo>
                    <a:pt x="2939" y="3218"/>
                  </a:lnTo>
                  <a:lnTo>
                    <a:pt x="2985" y="2659"/>
                  </a:lnTo>
                  <a:lnTo>
                    <a:pt x="3032" y="2146"/>
                  </a:lnTo>
                  <a:lnTo>
                    <a:pt x="2985" y="1586"/>
                  </a:lnTo>
                  <a:lnTo>
                    <a:pt x="2939" y="1073"/>
                  </a:lnTo>
                  <a:lnTo>
                    <a:pt x="2799" y="514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8;p34">
              <a:extLst>
                <a:ext uri="{FF2B5EF4-FFF2-40B4-BE49-F238E27FC236}">
                  <a16:creationId xmlns:a16="http://schemas.microsoft.com/office/drawing/2014/main" id="{1401355D-47CB-AA2B-6BFA-DE4EEE15B903}"/>
                </a:ext>
              </a:extLst>
            </p:cNvPr>
            <p:cNvSpPr/>
            <p:nvPr/>
          </p:nvSpPr>
          <p:spPr>
            <a:xfrm>
              <a:off x="6512200" y="1311675"/>
              <a:ext cx="86300" cy="81650"/>
            </a:xfrm>
            <a:custGeom>
              <a:avLst/>
              <a:gdLst/>
              <a:ahLst/>
              <a:cxnLst/>
              <a:rect l="l" t="t" r="r" b="b"/>
              <a:pathLst>
                <a:path w="3452" h="3266" extrusionOk="0">
                  <a:moveTo>
                    <a:pt x="1" y="1"/>
                  </a:moveTo>
                  <a:lnTo>
                    <a:pt x="234" y="607"/>
                  </a:lnTo>
                  <a:lnTo>
                    <a:pt x="421" y="1213"/>
                  </a:lnTo>
                  <a:lnTo>
                    <a:pt x="607" y="1866"/>
                  </a:lnTo>
                  <a:lnTo>
                    <a:pt x="747" y="2566"/>
                  </a:lnTo>
                  <a:lnTo>
                    <a:pt x="933" y="2705"/>
                  </a:lnTo>
                  <a:lnTo>
                    <a:pt x="1120" y="2892"/>
                  </a:lnTo>
                  <a:lnTo>
                    <a:pt x="1260" y="3079"/>
                  </a:lnTo>
                  <a:lnTo>
                    <a:pt x="1353" y="3265"/>
                  </a:lnTo>
                  <a:lnTo>
                    <a:pt x="3452" y="3265"/>
                  </a:lnTo>
                  <a:lnTo>
                    <a:pt x="3125" y="2752"/>
                  </a:lnTo>
                  <a:lnTo>
                    <a:pt x="2799" y="2239"/>
                  </a:lnTo>
                  <a:lnTo>
                    <a:pt x="2426" y="1773"/>
                  </a:lnTo>
                  <a:lnTo>
                    <a:pt x="2006" y="1353"/>
                  </a:lnTo>
                  <a:lnTo>
                    <a:pt x="1540" y="980"/>
                  </a:lnTo>
                  <a:lnTo>
                    <a:pt x="1073" y="607"/>
                  </a:lnTo>
                  <a:lnTo>
                    <a:pt x="51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9;p34">
              <a:extLst>
                <a:ext uri="{FF2B5EF4-FFF2-40B4-BE49-F238E27FC236}">
                  <a16:creationId xmlns:a16="http://schemas.microsoft.com/office/drawing/2014/main" id="{957DF4A2-C179-8128-B3F5-AF9FB232B14E}"/>
                </a:ext>
              </a:extLst>
            </p:cNvPr>
            <p:cNvSpPr/>
            <p:nvPr/>
          </p:nvSpPr>
          <p:spPr>
            <a:xfrm>
              <a:off x="6505225" y="139212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6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0" y="467"/>
                  </a:lnTo>
                  <a:lnTo>
                    <a:pt x="47" y="607"/>
                  </a:lnTo>
                  <a:lnTo>
                    <a:pt x="140" y="746"/>
                  </a:lnTo>
                  <a:lnTo>
                    <a:pt x="280" y="840"/>
                  </a:lnTo>
                  <a:lnTo>
                    <a:pt x="466" y="886"/>
                  </a:lnTo>
                  <a:lnTo>
                    <a:pt x="606" y="840"/>
                  </a:lnTo>
                  <a:lnTo>
                    <a:pt x="746" y="746"/>
                  </a:lnTo>
                  <a:lnTo>
                    <a:pt x="839" y="607"/>
                  </a:lnTo>
                  <a:lnTo>
                    <a:pt x="886" y="467"/>
                  </a:lnTo>
                  <a:lnTo>
                    <a:pt x="839" y="280"/>
                  </a:lnTo>
                  <a:lnTo>
                    <a:pt x="746" y="140"/>
                  </a:lnTo>
                  <a:lnTo>
                    <a:pt x="606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0;p34">
              <a:extLst>
                <a:ext uri="{FF2B5EF4-FFF2-40B4-BE49-F238E27FC236}">
                  <a16:creationId xmlns:a16="http://schemas.microsoft.com/office/drawing/2014/main" id="{3956B3F5-62DF-0DDD-0187-C30DCBD48480}"/>
                </a:ext>
              </a:extLst>
            </p:cNvPr>
            <p:cNvSpPr/>
            <p:nvPr/>
          </p:nvSpPr>
          <p:spPr>
            <a:xfrm>
              <a:off x="6379325" y="1539000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0" y="1"/>
                  </a:moveTo>
                  <a:lnTo>
                    <a:pt x="187" y="887"/>
                  </a:lnTo>
                  <a:lnTo>
                    <a:pt x="373" y="1633"/>
                  </a:lnTo>
                  <a:lnTo>
                    <a:pt x="606" y="2239"/>
                  </a:lnTo>
                  <a:lnTo>
                    <a:pt x="793" y="2752"/>
                  </a:lnTo>
                  <a:lnTo>
                    <a:pt x="1119" y="3405"/>
                  </a:lnTo>
                  <a:lnTo>
                    <a:pt x="1259" y="3638"/>
                  </a:lnTo>
                  <a:lnTo>
                    <a:pt x="1819" y="3731"/>
                  </a:lnTo>
                  <a:lnTo>
                    <a:pt x="2332" y="3778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1;p34">
              <a:extLst>
                <a:ext uri="{FF2B5EF4-FFF2-40B4-BE49-F238E27FC236}">
                  <a16:creationId xmlns:a16="http://schemas.microsoft.com/office/drawing/2014/main" id="{23361FAB-C4F9-651C-BAD2-F10FBA21E3AF}"/>
                </a:ext>
              </a:extLst>
            </p:cNvPr>
            <p:cNvSpPr/>
            <p:nvPr/>
          </p:nvSpPr>
          <p:spPr>
            <a:xfrm>
              <a:off x="6457425" y="1413100"/>
              <a:ext cx="65300" cy="107275"/>
            </a:xfrm>
            <a:custGeom>
              <a:avLst/>
              <a:gdLst/>
              <a:ahLst/>
              <a:cxnLst/>
              <a:rect l="l" t="t" r="r" b="b"/>
              <a:pathLst>
                <a:path w="2612" h="4291" extrusionOk="0">
                  <a:moveTo>
                    <a:pt x="0" y="1"/>
                  </a:moveTo>
                  <a:lnTo>
                    <a:pt x="0" y="2659"/>
                  </a:lnTo>
                  <a:lnTo>
                    <a:pt x="233" y="2752"/>
                  </a:lnTo>
                  <a:lnTo>
                    <a:pt x="467" y="2892"/>
                  </a:lnTo>
                  <a:lnTo>
                    <a:pt x="606" y="3078"/>
                  </a:lnTo>
                  <a:lnTo>
                    <a:pt x="746" y="3311"/>
                  </a:lnTo>
                  <a:lnTo>
                    <a:pt x="840" y="3545"/>
                  </a:lnTo>
                  <a:lnTo>
                    <a:pt x="840" y="3778"/>
                  </a:lnTo>
                  <a:lnTo>
                    <a:pt x="840" y="4011"/>
                  </a:lnTo>
                  <a:lnTo>
                    <a:pt x="793" y="4291"/>
                  </a:lnTo>
                  <a:lnTo>
                    <a:pt x="2518" y="4291"/>
                  </a:lnTo>
                  <a:lnTo>
                    <a:pt x="2565" y="3405"/>
                  </a:lnTo>
                  <a:lnTo>
                    <a:pt x="2612" y="2519"/>
                  </a:lnTo>
                  <a:lnTo>
                    <a:pt x="2612" y="1679"/>
                  </a:lnTo>
                  <a:lnTo>
                    <a:pt x="2565" y="840"/>
                  </a:lnTo>
                  <a:lnTo>
                    <a:pt x="2145" y="840"/>
                  </a:lnTo>
                  <a:lnTo>
                    <a:pt x="1912" y="747"/>
                  </a:lnTo>
                  <a:lnTo>
                    <a:pt x="1726" y="654"/>
                  </a:lnTo>
                  <a:lnTo>
                    <a:pt x="1539" y="560"/>
                  </a:lnTo>
                  <a:lnTo>
                    <a:pt x="1399" y="374"/>
                  </a:lnTo>
                  <a:lnTo>
                    <a:pt x="1259" y="187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2;p34">
              <a:extLst>
                <a:ext uri="{FF2B5EF4-FFF2-40B4-BE49-F238E27FC236}">
                  <a16:creationId xmlns:a16="http://schemas.microsoft.com/office/drawing/2014/main" id="{B1AC4E3E-146F-73BC-2192-27860AE3AEE6}"/>
                </a:ext>
              </a:extLst>
            </p:cNvPr>
            <p:cNvSpPr/>
            <p:nvPr/>
          </p:nvSpPr>
          <p:spPr>
            <a:xfrm>
              <a:off x="6297700" y="1312850"/>
              <a:ext cx="85125" cy="80475"/>
            </a:xfrm>
            <a:custGeom>
              <a:avLst/>
              <a:gdLst/>
              <a:ahLst/>
              <a:cxnLst/>
              <a:rect l="l" t="t" r="r" b="b"/>
              <a:pathLst>
                <a:path w="3405" h="3219" extrusionOk="0">
                  <a:moveTo>
                    <a:pt x="3405" y="1"/>
                  </a:moveTo>
                  <a:lnTo>
                    <a:pt x="2845" y="280"/>
                  </a:lnTo>
                  <a:lnTo>
                    <a:pt x="2332" y="560"/>
                  </a:lnTo>
                  <a:lnTo>
                    <a:pt x="1866" y="933"/>
                  </a:lnTo>
                  <a:lnTo>
                    <a:pt x="1400" y="1353"/>
                  </a:lnTo>
                  <a:lnTo>
                    <a:pt x="1027" y="1773"/>
                  </a:lnTo>
                  <a:lnTo>
                    <a:pt x="654" y="2239"/>
                  </a:lnTo>
                  <a:lnTo>
                    <a:pt x="281" y="2705"/>
                  </a:lnTo>
                  <a:lnTo>
                    <a:pt x="1" y="3218"/>
                  </a:lnTo>
                  <a:lnTo>
                    <a:pt x="2472" y="3218"/>
                  </a:lnTo>
                  <a:lnTo>
                    <a:pt x="2659" y="2379"/>
                  </a:lnTo>
                  <a:lnTo>
                    <a:pt x="2845" y="1586"/>
                  </a:lnTo>
                  <a:lnTo>
                    <a:pt x="3078" y="747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;p34">
              <a:extLst>
                <a:ext uri="{FF2B5EF4-FFF2-40B4-BE49-F238E27FC236}">
                  <a16:creationId xmlns:a16="http://schemas.microsoft.com/office/drawing/2014/main" id="{33A65B2E-C523-E5E1-E01B-3EBF54AC6845}"/>
                </a:ext>
              </a:extLst>
            </p:cNvPr>
            <p:cNvSpPr/>
            <p:nvPr/>
          </p:nvSpPr>
          <p:spPr>
            <a:xfrm>
              <a:off x="6297700" y="1539000"/>
              <a:ext cx="85125" cy="81625"/>
            </a:xfrm>
            <a:custGeom>
              <a:avLst/>
              <a:gdLst/>
              <a:ahLst/>
              <a:cxnLst/>
              <a:rect l="l" t="t" r="r" b="b"/>
              <a:pathLst>
                <a:path w="3405" h="3265" extrusionOk="0">
                  <a:moveTo>
                    <a:pt x="1" y="1"/>
                  </a:moveTo>
                  <a:lnTo>
                    <a:pt x="281" y="514"/>
                  </a:lnTo>
                  <a:lnTo>
                    <a:pt x="654" y="1027"/>
                  </a:lnTo>
                  <a:lnTo>
                    <a:pt x="1027" y="1493"/>
                  </a:lnTo>
                  <a:lnTo>
                    <a:pt x="1400" y="1913"/>
                  </a:lnTo>
                  <a:lnTo>
                    <a:pt x="1866" y="2286"/>
                  </a:lnTo>
                  <a:lnTo>
                    <a:pt x="2332" y="2659"/>
                  </a:lnTo>
                  <a:lnTo>
                    <a:pt x="2845" y="2985"/>
                  </a:lnTo>
                  <a:lnTo>
                    <a:pt x="3405" y="3265"/>
                  </a:lnTo>
                  <a:lnTo>
                    <a:pt x="3078" y="2472"/>
                  </a:lnTo>
                  <a:lnTo>
                    <a:pt x="2845" y="1679"/>
                  </a:lnTo>
                  <a:lnTo>
                    <a:pt x="2659" y="840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4;p34">
              <a:extLst>
                <a:ext uri="{FF2B5EF4-FFF2-40B4-BE49-F238E27FC236}">
                  <a16:creationId xmlns:a16="http://schemas.microsoft.com/office/drawing/2014/main" id="{250C441C-C490-098D-43BC-2276984F0938}"/>
                </a:ext>
              </a:extLst>
            </p:cNvPr>
            <p:cNvSpPr/>
            <p:nvPr/>
          </p:nvSpPr>
          <p:spPr>
            <a:xfrm>
              <a:off x="6280225" y="1413100"/>
              <a:ext cx="76975" cy="107275"/>
            </a:xfrm>
            <a:custGeom>
              <a:avLst/>
              <a:gdLst/>
              <a:ahLst/>
              <a:cxnLst/>
              <a:rect l="l" t="t" r="r" b="b"/>
              <a:pathLst>
                <a:path w="3079" h="4291" extrusionOk="0">
                  <a:moveTo>
                    <a:pt x="373" y="1"/>
                  </a:moveTo>
                  <a:lnTo>
                    <a:pt x="187" y="514"/>
                  </a:lnTo>
                  <a:lnTo>
                    <a:pt x="94" y="1027"/>
                  </a:lnTo>
                  <a:lnTo>
                    <a:pt x="0" y="1586"/>
                  </a:lnTo>
                  <a:lnTo>
                    <a:pt x="0" y="2099"/>
                  </a:lnTo>
                  <a:lnTo>
                    <a:pt x="0" y="2659"/>
                  </a:lnTo>
                  <a:lnTo>
                    <a:pt x="94" y="3172"/>
                  </a:lnTo>
                  <a:lnTo>
                    <a:pt x="187" y="3731"/>
                  </a:lnTo>
                  <a:lnTo>
                    <a:pt x="373" y="4291"/>
                  </a:lnTo>
                  <a:lnTo>
                    <a:pt x="3078" y="4291"/>
                  </a:lnTo>
                  <a:lnTo>
                    <a:pt x="2985" y="3311"/>
                  </a:lnTo>
                  <a:lnTo>
                    <a:pt x="2798" y="3265"/>
                  </a:lnTo>
                  <a:lnTo>
                    <a:pt x="2612" y="3172"/>
                  </a:lnTo>
                  <a:lnTo>
                    <a:pt x="2472" y="3032"/>
                  </a:lnTo>
                  <a:lnTo>
                    <a:pt x="2332" y="2892"/>
                  </a:lnTo>
                  <a:lnTo>
                    <a:pt x="2239" y="2705"/>
                  </a:lnTo>
                  <a:lnTo>
                    <a:pt x="2192" y="2519"/>
                  </a:lnTo>
                  <a:lnTo>
                    <a:pt x="2099" y="2332"/>
                  </a:lnTo>
                  <a:lnTo>
                    <a:pt x="2099" y="2146"/>
                  </a:lnTo>
                  <a:lnTo>
                    <a:pt x="2099" y="1913"/>
                  </a:lnTo>
                  <a:lnTo>
                    <a:pt x="2192" y="1726"/>
                  </a:lnTo>
                  <a:lnTo>
                    <a:pt x="2239" y="1540"/>
                  </a:lnTo>
                  <a:lnTo>
                    <a:pt x="2332" y="1400"/>
                  </a:lnTo>
                  <a:lnTo>
                    <a:pt x="2472" y="1260"/>
                  </a:lnTo>
                  <a:lnTo>
                    <a:pt x="2612" y="1120"/>
                  </a:lnTo>
                  <a:lnTo>
                    <a:pt x="2798" y="1027"/>
                  </a:lnTo>
                  <a:lnTo>
                    <a:pt x="2985" y="933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5;p34">
              <a:extLst>
                <a:ext uri="{FF2B5EF4-FFF2-40B4-BE49-F238E27FC236}">
                  <a16:creationId xmlns:a16="http://schemas.microsoft.com/office/drawing/2014/main" id="{824E7959-156F-D45A-EACE-3CA821782327}"/>
                </a:ext>
              </a:extLst>
            </p:cNvPr>
            <p:cNvSpPr/>
            <p:nvPr/>
          </p:nvSpPr>
          <p:spPr>
            <a:xfrm>
              <a:off x="6436425" y="1497050"/>
              <a:ext cx="23350" cy="23325"/>
            </a:xfrm>
            <a:custGeom>
              <a:avLst/>
              <a:gdLst/>
              <a:ahLst/>
              <a:cxnLst/>
              <a:rect l="l" t="t" r="r" b="b"/>
              <a:pathLst>
                <a:path w="934" h="933" extrusionOk="0">
                  <a:moveTo>
                    <a:pt x="467" y="0"/>
                  </a:moveTo>
                  <a:lnTo>
                    <a:pt x="281" y="47"/>
                  </a:lnTo>
                  <a:lnTo>
                    <a:pt x="141" y="140"/>
                  </a:lnTo>
                  <a:lnTo>
                    <a:pt x="48" y="280"/>
                  </a:lnTo>
                  <a:lnTo>
                    <a:pt x="1" y="466"/>
                  </a:lnTo>
                  <a:lnTo>
                    <a:pt x="48" y="653"/>
                  </a:lnTo>
                  <a:lnTo>
                    <a:pt x="141" y="793"/>
                  </a:lnTo>
                  <a:lnTo>
                    <a:pt x="281" y="886"/>
                  </a:lnTo>
                  <a:lnTo>
                    <a:pt x="467" y="933"/>
                  </a:lnTo>
                  <a:lnTo>
                    <a:pt x="654" y="886"/>
                  </a:lnTo>
                  <a:lnTo>
                    <a:pt x="794" y="793"/>
                  </a:lnTo>
                  <a:lnTo>
                    <a:pt x="887" y="653"/>
                  </a:lnTo>
                  <a:lnTo>
                    <a:pt x="934" y="466"/>
                  </a:lnTo>
                  <a:lnTo>
                    <a:pt x="887" y="280"/>
                  </a:lnTo>
                  <a:lnTo>
                    <a:pt x="794" y="140"/>
                  </a:lnTo>
                  <a:lnTo>
                    <a:pt x="654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21;p34">
            <a:extLst>
              <a:ext uri="{FF2B5EF4-FFF2-40B4-BE49-F238E27FC236}">
                <a16:creationId xmlns:a16="http://schemas.microsoft.com/office/drawing/2014/main" id="{87E36242-B882-D361-EB12-FE5F4B3DFCA8}"/>
              </a:ext>
            </a:extLst>
          </p:cNvPr>
          <p:cNvSpPr txBox="1">
            <a:spLocks/>
          </p:cNvSpPr>
          <p:nvPr/>
        </p:nvSpPr>
        <p:spPr>
          <a:xfrm>
            <a:off x="1140135" y="3138954"/>
            <a:ext cx="1989839" cy="403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Easy booking</a:t>
            </a:r>
          </a:p>
        </p:txBody>
      </p:sp>
      <p:sp>
        <p:nvSpPr>
          <p:cNvPr id="29" name="Google Shape;321;p34">
            <a:extLst>
              <a:ext uri="{FF2B5EF4-FFF2-40B4-BE49-F238E27FC236}">
                <a16:creationId xmlns:a16="http://schemas.microsoft.com/office/drawing/2014/main" id="{D546CA7F-24AB-6309-958D-81F85AA800C7}"/>
              </a:ext>
            </a:extLst>
          </p:cNvPr>
          <p:cNvSpPr txBox="1">
            <a:spLocks/>
          </p:cNvSpPr>
          <p:nvPr/>
        </p:nvSpPr>
        <p:spPr>
          <a:xfrm>
            <a:off x="6198130" y="3198769"/>
            <a:ext cx="1989839" cy="56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Popular destinations</a:t>
            </a:r>
          </a:p>
        </p:txBody>
      </p:sp>
      <p:sp>
        <p:nvSpPr>
          <p:cNvPr id="30" name="Google Shape;321;p34">
            <a:extLst>
              <a:ext uri="{FF2B5EF4-FFF2-40B4-BE49-F238E27FC236}">
                <a16:creationId xmlns:a16="http://schemas.microsoft.com/office/drawing/2014/main" id="{89C5941D-363D-171A-277F-0E5213A7DA8C}"/>
              </a:ext>
            </a:extLst>
          </p:cNvPr>
          <p:cNvSpPr txBox="1">
            <a:spLocks/>
          </p:cNvSpPr>
          <p:nvPr/>
        </p:nvSpPr>
        <p:spPr>
          <a:xfrm>
            <a:off x="3494417" y="3164871"/>
            <a:ext cx="1989839" cy="403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User engagement </a:t>
            </a:r>
          </a:p>
        </p:txBody>
      </p:sp>
      <p:sp>
        <p:nvSpPr>
          <p:cNvPr id="31" name="Google Shape;327;p34">
            <a:extLst>
              <a:ext uri="{FF2B5EF4-FFF2-40B4-BE49-F238E27FC236}">
                <a16:creationId xmlns:a16="http://schemas.microsoft.com/office/drawing/2014/main" id="{A068A5EA-5DE6-6D31-F019-81E018C06894}"/>
              </a:ext>
            </a:extLst>
          </p:cNvPr>
          <p:cNvSpPr txBox="1">
            <a:spLocks/>
          </p:cNvSpPr>
          <p:nvPr/>
        </p:nvSpPr>
        <p:spPr>
          <a:xfrm>
            <a:off x="1094151" y="3366842"/>
            <a:ext cx="2034000" cy="82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Provide step-by-step guidance to simplify the booking process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2" name="Google Shape;327;p34">
            <a:extLst>
              <a:ext uri="{FF2B5EF4-FFF2-40B4-BE49-F238E27FC236}">
                <a16:creationId xmlns:a16="http://schemas.microsoft.com/office/drawing/2014/main" id="{89ABA8C1-3FD5-18C7-8878-AD1B27571706}"/>
              </a:ext>
            </a:extLst>
          </p:cNvPr>
          <p:cNvSpPr txBox="1">
            <a:spLocks/>
          </p:cNvSpPr>
          <p:nvPr/>
        </p:nvSpPr>
        <p:spPr>
          <a:xfrm>
            <a:off x="3472336" y="3435508"/>
            <a:ext cx="2034000" cy="82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You'll discover new destinations and services you might have otherwise missed</a:t>
            </a:r>
            <a:endParaRPr lang="en-US" dirty="0"/>
          </a:p>
        </p:txBody>
      </p:sp>
      <p:sp>
        <p:nvSpPr>
          <p:cNvPr id="33" name="Google Shape;327;p34">
            <a:extLst>
              <a:ext uri="{FF2B5EF4-FFF2-40B4-BE49-F238E27FC236}">
                <a16:creationId xmlns:a16="http://schemas.microsoft.com/office/drawing/2014/main" id="{D09CB613-7597-42E8-18C3-381DB1207F74}"/>
              </a:ext>
            </a:extLst>
          </p:cNvPr>
          <p:cNvSpPr txBox="1">
            <a:spLocks/>
          </p:cNvSpPr>
          <p:nvPr/>
        </p:nvSpPr>
        <p:spPr>
          <a:xfrm>
            <a:off x="6116600" y="3527060"/>
            <a:ext cx="2034000" cy="82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You'll discover new destinations and services you might have otherwise missed</a:t>
            </a:r>
            <a:endParaRPr lang="en-US" dirty="0"/>
          </a:p>
        </p:txBody>
      </p:sp>
    </p:spTree>
  </p:cSld>
  <p:clrMapOvr>
    <a:masterClrMapping/>
  </p:clrMapOvr>
  <p:transition spd="slow" advTm="5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>
          <a:extLst>
            <a:ext uri="{FF2B5EF4-FFF2-40B4-BE49-F238E27FC236}">
              <a16:creationId xmlns:a16="http://schemas.microsoft.com/office/drawing/2014/main" id="{A434ABBB-A545-F73D-7920-6456558B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>
            <a:extLst>
              <a:ext uri="{FF2B5EF4-FFF2-40B4-BE49-F238E27FC236}">
                <a16:creationId xmlns:a16="http://schemas.microsoft.com/office/drawing/2014/main" id="{32B69ABF-ADD8-4819-D595-CBD5813168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7600" y="1447512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New Inspiration</a:t>
            </a:r>
            <a:endParaRPr dirty="0"/>
          </a:p>
        </p:txBody>
      </p:sp>
      <p:sp>
        <p:nvSpPr>
          <p:cNvPr id="322" name="Google Shape;322;p34">
            <a:extLst>
              <a:ext uri="{FF2B5EF4-FFF2-40B4-BE49-F238E27FC236}">
                <a16:creationId xmlns:a16="http://schemas.microsoft.com/office/drawing/2014/main" id="{B5AF0E56-1359-2D3D-68E7-5E91666EA92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78694" y="1447512"/>
            <a:ext cx="2030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Travel Support</a:t>
            </a:r>
            <a:endParaRPr dirty="0"/>
          </a:p>
        </p:txBody>
      </p:sp>
      <p:sp>
        <p:nvSpPr>
          <p:cNvPr id="323" name="Google Shape;323;p34">
            <a:extLst>
              <a:ext uri="{FF2B5EF4-FFF2-40B4-BE49-F238E27FC236}">
                <a16:creationId xmlns:a16="http://schemas.microsoft.com/office/drawing/2014/main" id="{01D038FB-4E7E-0058-8627-C6719B6E6C1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90725" y="1391615"/>
            <a:ext cx="2030101" cy="477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FAQS</a:t>
            </a:r>
            <a:endParaRPr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F8C7C596-DA69-10FB-E1DE-9FA938E6BCB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10613" y="1813212"/>
            <a:ext cx="2034000" cy="758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We constantly update our offerings, so you'll always find fresh inspiration.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4">
            <a:extLst>
              <a:ext uri="{FF2B5EF4-FFF2-40B4-BE49-F238E27FC236}">
                <a16:creationId xmlns:a16="http://schemas.microsoft.com/office/drawing/2014/main" id="{DE0751EC-DE3B-2E74-1BED-0A4FCD5BC02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92609" y="1813212"/>
            <a:ext cx="2030101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Our commitment is to empower you with the tools and resources for an extraordinary travel experience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34">
            <a:extLst>
              <a:ext uri="{FF2B5EF4-FFF2-40B4-BE49-F238E27FC236}">
                <a16:creationId xmlns:a16="http://schemas.microsoft.com/office/drawing/2014/main" id="{8979C863-ED44-F0F6-F6E4-CF352683CB93}"/>
              </a:ext>
            </a:extLst>
          </p:cNvPr>
          <p:cNvSpPr/>
          <p:nvPr/>
        </p:nvSpPr>
        <p:spPr>
          <a:xfrm>
            <a:off x="1733474" y="553457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>
            <a:extLst>
              <a:ext uri="{FF2B5EF4-FFF2-40B4-BE49-F238E27FC236}">
                <a16:creationId xmlns:a16="http://schemas.microsoft.com/office/drawing/2014/main" id="{6386EFA6-2E13-5A2A-1B26-C8F85ADB0A45}"/>
              </a:ext>
            </a:extLst>
          </p:cNvPr>
          <p:cNvSpPr/>
          <p:nvPr/>
        </p:nvSpPr>
        <p:spPr>
          <a:xfrm>
            <a:off x="4081433" y="533516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4">
            <a:extLst>
              <a:ext uri="{FF2B5EF4-FFF2-40B4-BE49-F238E27FC236}">
                <a16:creationId xmlns:a16="http://schemas.microsoft.com/office/drawing/2014/main" id="{51619CAB-3139-879B-D8CC-152C18E768F9}"/>
              </a:ext>
            </a:extLst>
          </p:cNvPr>
          <p:cNvSpPr/>
          <p:nvPr/>
        </p:nvSpPr>
        <p:spPr>
          <a:xfrm>
            <a:off x="6740276" y="544234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>
            <a:extLst>
              <a:ext uri="{FF2B5EF4-FFF2-40B4-BE49-F238E27FC236}">
                <a16:creationId xmlns:a16="http://schemas.microsoft.com/office/drawing/2014/main" id="{CD94534E-2530-06C9-473C-65467863A885}"/>
              </a:ext>
            </a:extLst>
          </p:cNvPr>
          <p:cNvGrpSpPr/>
          <p:nvPr/>
        </p:nvGrpSpPr>
        <p:grpSpPr>
          <a:xfrm>
            <a:off x="4301841" y="702209"/>
            <a:ext cx="381807" cy="405301"/>
            <a:chOff x="6280225" y="1298875"/>
            <a:chExt cx="335750" cy="334575"/>
          </a:xfrm>
        </p:grpSpPr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FBC1459F-5808-6572-3E3B-3AEBAF8E6D66}"/>
                </a:ext>
              </a:extLst>
            </p:cNvPr>
            <p:cNvSpPr/>
            <p:nvPr/>
          </p:nvSpPr>
          <p:spPr>
            <a:xfrm>
              <a:off x="6480725" y="1556500"/>
              <a:ext cx="124775" cy="67625"/>
            </a:xfrm>
            <a:custGeom>
              <a:avLst/>
              <a:gdLst/>
              <a:ahLst/>
              <a:cxnLst/>
              <a:rect l="l" t="t" r="r" b="b"/>
              <a:pathLst>
                <a:path w="4991" h="2705" extrusionOk="0">
                  <a:moveTo>
                    <a:pt x="281" y="0"/>
                  </a:moveTo>
                  <a:lnTo>
                    <a:pt x="141" y="94"/>
                  </a:lnTo>
                  <a:lnTo>
                    <a:pt x="47" y="187"/>
                  </a:lnTo>
                  <a:lnTo>
                    <a:pt x="1" y="327"/>
                  </a:lnTo>
                  <a:lnTo>
                    <a:pt x="1" y="513"/>
                  </a:lnTo>
                  <a:lnTo>
                    <a:pt x="47" y="653"/>
                  </a:lnTo>
                  <a:lnTo>
                    <a:pt x="700" y="1492"/>
                  </a:lnTo>
                  <a:lnTo>
                    <a:pt x="840" y="1586"/>
                  </a:lnTo>
                  <a:lnTo>
                    <a:pt x="1027" y="1632"/>
                  </a:lnTo>
                  <a:lnTo>
                    <a:pt x="2286" y="1632"/>
                  </a:lnTo>
                  <a:lnTo>
                    <a:pt x="1959" y="2052"/>
                  </a:lnTo>
                  <a:lnTo>
                    <a:pt x="1913" y="2145"/>
                  </a:lnTo>
                  <a:lnTo>
                    <a:pt x="1866" y="2239"/>
                  </a:lnTo>
                  <a:lnTo>
                    <a:pt x="1866" y="2378"/>
                  </a:lnTo>
                  <a:lnTo>
                    <a:pt x="1913" y="2472"/>
                  </a:lnTo>
                  <a:lnTo>
                    <a:pt x="1959" y="2565"/>
                  </a:lnTo>
                  <a:lnTo>
                    <a:pt x="2053" y="2612"/>
                  </a:lnTo>
                  <a:lnTo>
                    <a:pt x="2146" y="2658"/>
                  </a:lnTo>
                  <a:lnTo>
                    <a:pt x="2286" y="2705"/>
                  </a:lnTo>
                  <a:lnTo>
                    <a:pt x="2426" y="2658"/>
                  </a:lnTo>
                  <a:lnTo>
                    <a:pt x="2566" y="2565"/>
                  </a:lnTo>
                  <a:lnTo>
                    <a:pt x="3312" y="1632"/>
                  </a:lnTo>
                  <a:lnTo>
                    <a:pt x="4571" y="1632"/>
                  </a:lnTo>
                  <a:lnTo>
                    <a:pt x="4757" y="1586"/>
                  </a:lnTo>
                  <a:lnTo>
                    <a:pt x="4850" y="1539"/>
                  </a:lnTo>
                  <a:lnTo>
                    <a:pt x="4944" y="1399"/>
                  </a:lnTo>
                  <a:lnTo>
                    <a:pt x="4990" y="1259"/>
                  </a:lnTo>
                  <a:lnTo>
                    <a:pt x="4944" y="1073"/>
                  </a:lnTo>
                  <a:lnTo>
                    <a:pt x="4850" y="979"/>
                  </a:lnTo>
                  <a:lnTo>
                    <a:pt x="4757" y="886"/>
                  </a:lnTo>
                  <a:lnTo>
                    <a:pt x="4571" y="840"/>
                  </a:lnTo>
                  <a:lnTo>
                    <a:pt x="1213" y="840"/>
                  </a:lnTo>
                  <a:lnTo>
                    <a:pt x="700" y="187"/>
                  </a:lnTo>
                  <a:lnTo>
                    <a:pt x="560" y="47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0A9CBCA1-B8C9-2544-46DD-CB0EF0B3B1B8}"/>
                </a:ext>
              </a:extLst>
            </p:cNvPr>
            <p:cNvSpPr/>
            <p:nvPr/>
          </p:nvSpPr>
          <p:spPr>
            <a:xfrm>
              <a:off x="6352500" y="145507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7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1" y="467"/>
                  </a:lnTo>
                  <a:lnTo>
                    <a:pt x="47" y="653"/>
                  </a:lnTo>
                  <a:lnTo>
                    <a:pt x="140" y="793"/>
                  </a:lnTo>
                  <a:lnTo>
                    <a:pt x="280" y="886"/>
                  </a:lnTo>
                  <a:lnTo>
                    <a:pt x="607" y="886"/>
                  </a:lnTo>
                  <a:lnTo>
                    <a:pt x="747" y="793"/>
                  </a:lnTo>
                  <a:lnTo>
                    <a:pt x="840" y="653"/>
                  </a:lnTo>
                  <a:lnTo>
                    <a:pt x="886" y="467"/>
                  </a:lnTo>
                  <a:lnTo>
                    <a:pt x="840" y="280"/>
                  </a:lnTo>
                  <a:lnTo>
                    <a:pt x="747" y="140"/>
                  </a:lnTo>
                  <a:lnTo>
                    <a:pt x="607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6A8854D2-8520-1A35-0C46-047E51660CD8}"/>
                </a:ext>
              </a:extLst>
            </p:cNvPr>
            <p:cNvSpPr/>
            <p:nvPr/>
          </p:nvSpPr>
          <p:spPr>
            <a:xfrm>
              <a:off x="6379325" y="1298875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2332" y="0"/>
                  </a:moveTo>
                  <a:lnTo>
                    <a:pt x="1632" y="93"/>
                  </a:lnTo>
                  <a:lnTo>
                    <a:pt x="1259" y="187"/>
                  </a:lnTo>
                  <a:lnTo>
                    <a:pt x="1026" y="560"/>
                  </a:lnTo>
                  <a:lnTo>
                    <a:pt x="793" y="979"/>
                  </a:lnTo>
                  <a:lnTo>
                    <a:pt x="466" y="1912"/>
                  </a:lnTo>
                  <a:lnTo>
                    <a:pt x="187" y="2844"/>
                  </a:lnTo>
                  <a:lnTo>
                    <a:pt x="0" y="3777"/>
                  </a:lnTo>
                  <a:lnTo>
                    <a:pt x="2332" y="3777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8F634AE1-116A-9601-D836-13CD7D0106B1}"/>
                </a:ext>
              </a:extLst>
            </p:cNvPr>
            <p:cNvSpPr/>
            <p:nvPr/>
          </p:nvSpPr>
          <p:spPr>
            <a:xfrm>
              <a:off x="6374650" y="1413100"/>
              <a:ext cx="62975" cy="107275"/>
            </a:xfrm>
            <a:custGeom>
              <a:avLst/>
              <a:gdLst/>
              <a:ahLst/>
              <a:cxnLst/>
              <a:rect l="l" t="t" r="r" b="b"/>
              <a:pathLst>
                <a:path w="2519" h="4291" extrusionOk="0">
                  <a:moveTo>
                    <a:pt x="94" y="1"/>
                  </a:moveTo>
                  <a:lnTo>
                    <a:pt x="0" y="980"/>
                  </a:lnTo>
                  <a:lnTo>
                    <a:pt x="187" y="1073"/>
                  </a:lnTo>
                  <a:lnTo>
                    <a:pt x="327" y="1167"/>
                  </a:lnTo>
                  <a:lnTo>
                    <a:pt x="467" y="1306"/>
                  </a:lnTo>
                  <a:lnTo>
                    <a:pt x="607" y="1446"/>
                  </a:lnTo>
                  <a:lnTo>
                    <a:pt x="747" y="1773"/>
                  </a:lnTo>
                  <a:lnTo>
                    <a:pt x="793" y="2146"/>
                  </a:lnTo>
                  <a:lnTo>
                    <a:pt x="747" y="2472"/>
                  </a:lnTo>
                  <a:lnTo>
                    <a:pt x="607" y="2799"/>
                  </a:lnTo>
                  <a:lnTo>
                    <a:pt x="467" y="2985"/>
                  </a:lnTo>
                  <a:lnTo>
                    <a:pt x="374" y="3078"/>
                  </a:lnTo>
                  <a:lnTo>
                    <a:pt x="187" y="3218"/>
                  </a:lnTo>
                  <a:lnTo>
                    <a:pt x="0" y="3311"/>
                  </a:lnTo>
                  <a:lnTo>
                    <a:pt x="94" y="4291"/>
                  </a:lnTo>
                  <a:lnTo>
                    <a:pt x="1772" y="4291"/>
                  </a:lnTo>
                  <a:lnTo>
                    <a:pt x="1726" y="4011"/>
                  </a:lnTo>
                  <a:lnTo>
                    <a:pt x="1679" y="3778"/>
                  </a:lnTo>
                  <a:lnTo>
                    <a:pt x="1726" y="3545"/>
                  </a:lnTo>
                  <a:lnTo>
                    <a:pt x="1819" y="3311"/>
                  </a:lnTo>
                  <a:lnTo>
                    <a:pt x="1959" y="3078"/>
                  </a:lnTo>
                  <a:lnTo>
                    <a:pt x="2099" y="2892"/>
                  </a:lnTo>
                  <a:lnTo>
                    <a:pt x="2285" y="2752"/>
                  </a:lnTo>
                  <a:lnTo>
                    <a:pt x="2519" y="2659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6E340E5E-82B0-F750-F601-854E37E86D5C}"/>
                </a:ext>
              </a:extLst>
            </p:cNvPr>
            <p:cNvSpPr/>
            <p:nvPr/>
          </p:nvSpPr>
          <p:spPr>
            <a:xfrm>
              <a:off x="6457425" y="1298875"/>
              <a:ext cx="52475" cy="94450"/>
            </a:xfrm>
            <a:custGeom>
              <a:avLst/>
              <a:gdLst/>
              <a:ahLst/>
              <a:cxnLst/>
              <a:rect l="l" t="t" r="r" b="b"/>
              <a:pathLst>
                <a:path w="2099" h="3778" extrusionOk="0">
                  <a:moveTo>
                    <a:pt x="0" y="0"/>
                  </a:moveTo>
                  <a:lnTo>
                    <a:pt x="0" y="3777"/>
                  </a:lnTo>
                  <a:lnTo>
                    <a:pt x="1166" y="3777"/>
                  </a:lnTo>
                  <a:lnTo>
                    <a:pt x="1353" y="3497"/>
                  </a:lnTo>
                  <a:lnTo>
                    <a:pt x="1539" y="3264"/>
                  </a:lnTo>
                  <a:lnTo>
                    <a:pt x="1819" y="3078"/>
                  </a:lnTo>
                  <a:lnTo>
                    <a:pt x="2099" y="2984"/>
                  </a:lnTo>
                  <a:lnTo>
                    <a:pt x="1912" y="2145"/>
                  </a:lnTo>
                  <a:lnTo>
                    <a:pt x="1679" y="1399"/>
                  </a:lnTo>
                  <a:lnTo>
                    <a:pt x="1399" y="746"/>
                  </a:lnTo>
                  <a:lnTo>
                    <a:pt x="1119" y="187"/>
                  </a:lnTo>
                  <a:lnTo>
                    <a:pt x="56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791C82AF-846A-C1B5-4DC9-553F982554B1}"/>
                </a:ext>
              </a:extLst>
            </p:cNvPr>
            <p:cNvSpPr/>
            <p:nvPr/>
          </p:nvSpPr>
          <p:spPr>
            <a:xfrm>
              <a:off x="6540175" y="1413100"/>
              <a:ext cx="75800" cy="107275"/>
            </a:xfrm>
            <a:custGeom>
              <a:avLst/>
              <a:gdLst/>
              <a:ahLst/>
              <a:cxnLst/>
              <a:rect l="l" t="t" r="r" b="b"/>
              <a:pathLst>
                <a:path w="3032" h="4291" extrusionOk="0">
                  <a:moveTo>
                    <a:pt x="234" y="1"/>
                  </a:moveTo>
                  <a:lnTo>
                    <a:pt x="141" y="187"/>
                  </a:lnTo>
                  <a:lnTo>
                    <a:pt x="48" y="374"/>
                  </a:lnTo>
                  <a:lnTo>
                    <a:pt x="48" y="1353"/>
                  </a:lnTo>
                  <a:lnTo>
                    <a:pt x="94" y="2332"/>
                  </a:lnTo>
                  <a:lnTo>
                    <a:pt x="48" y="3311"/>
                  </a:lnTo>
                  <a:lnTo>
                    <a:pt x="1" y="4291"/>
                  </a:lnTo>
                  <a:lnTo>
                    <a:pt x="2659" y="4291"/>
                  </a:lnTo>
                  <a:lnTo>
                    <a:pt x="2799" y="3731"/>
                  </a:lnTo>
                  <a:lnTo>
                    <a:pt x="2939" y="3218"/>
                  </a:lnTo>
                  <a:lnTo>
                    <a:pt x="2985" y="2659"/>
                  </a:lnTo>
                  <a:lnTo>
                    <a:pt x="3032" y="2146"/>
                  </a:lnTo>
                  <a:lnTo>
                    <a:pt x="2985" y="1586"/>
                  </a:lnTo>
                  <a:lnTo>
                    <a:pt x="2939" y="1073"/>
                  </a:lnTo>
                  <a:lnTo>
                    <a:pt x="2799" y="514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B7B5AE13-4320-57CE-9E23-6340B0699585}"/>
                </a:ext>
              </a:extLst>
            </p:cNvPr>
            <p:cNvSpPr/>
            <p:nvPr/>
          </p:nvSpPr>
          <p:spPr>
            <a:xfrm>
              <a:off x="6512200" y="1311675"/>
              <a:ext cx="86300" cy="81650"/>
            </a:xfrm>
            <a:custGeom>
              <a:avLst/>
              <a:gdLst/>
              <a:ahLst/>
              <a:cxnLst/>
              <a:rect l="l" t="t" r="r" b="b"/>
              <a:pathLst>
                <a:path w="3452" h="3266" extrusionOk="0">
                  <a:moveTo>
                    <a:pt x="1" y="1"/>
                  </a:moveTo>
                  <a:lnTo>
                    <a:pt x="234" y="607"/>
                  </a:lnTo>
                  <a:lnTo>
                    <a:pt x="421" y="1213"/>
                  </a:lnTo>
                  <a:lnTo>
                    <a:pt x="607" y="1866"/>
                  </a:lnTo>
                  <a:lnTo>
                    <a:pt x="747" y="2566"/>
                  </a:lnTo>
                  <a:lnTo>
                    <a:pt x="933" y="2705"/>
                  </a:lnTo>
                  <a:lnTo>
                    <a:pt x="1120" y="2892"/>
                  </a:lnTo>
                  <a:lnTo>
                    <a:pt x="1260" y="3079"/>
                  </a:lnTo>
                  <a:lnTo>
                    <a:pt x="1353" y="3265"/>
                  </a:lnTo>
                  <a:lnTo>
                    <a:pt x="3452" y="3265"/>
                  </a:lnTo>
                  <a:lnTo>
                    <a:pt x="3125" y="2752"/>
                  </a:lnTo>
                  <a:lnTo>
                    <a:pt x="2799" y="2239"/>
                  </a:lnTo>
                  <a:lnTo>
                    <a:pt x="2426" y="1773"/>
                  </a:lnTo>
                  <a:lnTo>
                    <a:pt x="2006" y="1353"/>
                  </a:lnTo>
                  <a:lnTo>
                    <a:pt x="1540" y="980"/>
                  </a:lnTo>
                  <a:lnTo>
                    <a:pt x="1073" y="607"/>
                  </a:lnTo>
                  <a:lnTo>
                    <a:pt x="51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61BCFBB7-C891-B53A-5D7F-D5D9008B237F}"/>
                </a:ext>
              </a:extLst>
            </p:cNvPr>
            <p:cNvSpPr/>
            <p:nvPr/>
          </p:nvSpPr>
          <p:spPr>
            <a:xfrm>
              <a:off x="6505225" y="139212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6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0" y="467"/>
                  </a:lnTo>
                  <a:lnTo>
                    <a:pt x="47" y="607"/>
                  </a:lnTo>
                  <a:lnTo>
                    <a:pt x="140" y="746"/>
                  </a:lnTo>
                  <a:lnTo>
                    <a:pt x="280" y="840"/>
                  </a:lnTo>
                  <a:lnTo>
                    <a:pt x="466" y="886"/>
                  </a:lnTo>
                  <a:lnTo>
                    <a:pt x="606" y="840"/>
                  </a:lnTo>
                  <a:lnTo>
                    <a:pt x="746" y="746"/>
                  </a:lnTo>
                  <a:lnTo>
                    <a:pt x="839" y="607"/>
                  </a:lnTo>
                  <a:lnTo>
                    <a:pt x="886" y="467"/>
                  </a:lnTo>
                  <a:lnTo>
                    <a:pt x="839" y="280"/>
                  </a:lnTo>
                  <a:lnTo>
                    <a:pt x="746" y="140"/>
                  </a:lnTo>
                  <a:lnTo>
                    <a:pt x="606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C2142A98-84B8-1364-DD81-6096C049701A}"/>
                </a:ext>
              </a:extLst>
            </p:cNvPr>
            <p:cNvSpPr/>
            <p:nvPr/>
          </p:nvSpPr>
          <p:spPr>
            <a:xfrm>
              <a:off x="6379325" y="1539000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0" y="1"/>
                  </a:moveTo>
                  <a:lnTo>
                    <a:pt x="187" y="887"/>
                  </a:lnTo>
                  <a:lnTo>
                    <a:pt x="373" y="1633"/>
                  </a:lnTo>
                  <a:lnTo>
                    <a:pt x="606" y="2239"/>
                  </a:lnTo>
                  <a:lnTo>
                    <a:pt x="793" y="2752"/>
                  </a:lnTo>
                  <a:lnTo>
                    <a:pt x="1119" y="3405"/>
                  </a:lnTo>
                  <a:lnTo>
                    <a:pt x="1259" y="3638"/>
                  </a:lnTo>
                  <a:lnTo>
                    <a:pt x="1819" y="3731"/>
                  </a:lnTo>
                  <a:lnTo>
                    <a:pt x="2332" y="3778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50D05F53-DAD4-EFD9-3B7A-14383AC47DAA}"/>
                </a:ext>
              </a:extLst>
            </p:cNvPr>
            <p:cNvSpPr/>
            <p:nvPr/>
          </p:nvSpPr>
          <p:spPr>
            <a:xfrm>
              <a:off x="6457425" y="1413100"/>
              <a:ext cx="65300" cy="107275"/>
            </a:xfrm>
            <a:custGeom>
              <a:avLst/>
              <a:gdLst/>
              <a:ahLst/>
              <a:cxnLst/>
              <a:rect l="l" t="t" r="r" b="b"/>
              <a:pathLst>
                <a:path w="2612" h="4291" extrusionOk="0">
                  <a:moveTo>
                    <a:pt x="0" y="1"/>
                  </a:moveTo>
                  <a:lnTo>
                    <a:pt x="0" y="2659"/>
                  </a:lnTo>
                  <a:lnTo>
                    <a:pt x="233" y="2752"/>
                  </a:lnTo>
                  <a:lnTo>
                    <a:pt x="467" y="2892"/>
                  </a:lnTo>
                  <a:lnTo>
                    <a:pt x="606" y="3078"/>
                  </a:lnTo>
                  <a:lnTo>
                    <a:pt x="746" y="3311"/>
                  </a:lnTo>
                  <a:lnTo>
                    <a:pt x="840" y="3545"/>
                  </a:lnTo>
                  <a:lnTo>
                    <a:pt x="840" y="3778"/>
                  </a:lnTo>
                  <a:lnTo>
                    <a:pt x="840" y="4011"/>
                  </a:lnTo>
                  <a:lnTo>
                    <a:pt x="793" y="4291"/>
                  </a:lnTo>
                  <a:lnTo>
                    <a:pt x="2518" y="4291"/>
                  </a:lnTo>
                  <a:lnTo>
                    <a:pt x="2565" y="3405"/>
                  </a:lnTo>
                  <a:lnTo>
                    <a:pt x="2612" y="2519"/>
                  </a:lnTo>
                  <a:lnTo>
                    <a:pt x="2612" y="1679"/>
                  </a:lnTo>
                  <a:lnTo>
                    <a:pt x="2565" y="840"/>
                  </a:lnTo>
                  <a:lnTo>
                    <a:pt x="2145" y="840"/>
                  </a:lnTo>
                  <a:lnTo>
                    <a:pt x="1912" y="747"/>
                  </a:lnTo>
                  <a:lnTo>
                    <a:pt x="1726" y="654"/>
                  </a:lnTo>
                  <a:lnTo>
                    <a:pt x="1539" y="560"/>
                  </a:lnTo>
                  <a:lnTo>
                    <a:pt x="1399" y="374"/>
                  </a:lnTo>
                  <a:lnTo>
                    <a:pt x="1259" y="187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7FE9A211-53F8-403C-0A19-2234C386D5F2}"/>
                </a:ext>
              </a:extLst>
            </p:cNvPr>
            <p:cNvSpPr/>
            <p:nvPr/>
          </p:nvSpPr>
          <p:spPr>
            <a:xfrm>
              <a:off x="6297700" y="1312850"/>
              <a:ext cx="85125" cy="80475"/>
            </a:xfrm>
            <a:custGeom>
              <a:avLst/>
              <a:gdLst/>
              <a:ahLst/>
              <a:cxnLst/>
              <a:rect l="l" t="t" r="r" b="b"/>
              <a:pathLst>
                <a:path w="3405" h="3219" extrusionOk="0">
                  <a:moveTo>
                    <a:pt x="3405" y="1"/>
                  </a:moveTo>
                  <a:lnTo>
                    <a:pt x="2845" y="280"/>
                  </a:lnTo>
                  <a:lnTo>
                    <a:pt x="2332" y="560"/>
                  </a:lnTo>
                  <a:lnTo>
                    <a:pt x="1866" y="933"/>
                  </a:lnTo>
                  <a:lnTo>
                    <a:pt x="1400" y="1353"/>
                  </a:lnTo>
                  <a:lnTo>
                    <a:pt x="1027" y="1773"/>
                  </a:lnTo>
                  <a:lnTo>
                    <a:pt x="654" y="2239"/>
                  </a:lnTo>
                  <a:lnTo>
                    <a:pt x="281" y="2705"/>
                  </a:lnTo>
                  <a:lnTo>
                    <a:pt x="1" y="3218"/>
                  </a:lnTo>
                  <a:lnTo>
                    <a:pt x="2472" y="3218"/>
                  </a:lnTo>
                  <a:lnTo>
                    <a:pt x="2659" y="2379"/>
                  </a:lnTo>
                  <a:lnTo>
                    <a:pt x="2845" y="1586"/>
                  </a:lnTo>
                  <a:lnTo>
                    <a:pt x="3078" y="747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B8914383-E665-8A37-91C7-471DDA7048DC}"/>
                </a:ext>
              </a:extLst>
            </p:cNvPr>
            <p:cNvSpPr/>
            <p:nvPr/>
          </p:nvSpPr>
          <p:spPr>
            <a:xfrm>
              <a:off x="6297700" y="1539000"/>
              <a:ext cx="85125" cy="81625"/>
            </a:xfrm>
            <a:custGeom>
              <a:avLst/>
              <a:gdLst/>
              <a:ahLst/>
              <a:cxnLst/>
              <a:rect l="l" t="t" r="r" b="b"/>
              <a:pathLst>
                <a:path w="3405" h="3265" extrusionOk="0">
                  <a:moveTo>
                    <a:pt x="1" y="1"/>
                  </a:moveTo>
                  <a:lnTo>
                    <a:pt x="281" y="514"/>
                  </a:lnTo>
                  <a:lnTo>
                    <a:pt x="654" y="1027"/>
                  </a:lnTo>
                  <a:lnTo>
                    <a:pt x="1027" y="1493"/>
                  </a:lnTo>
                  <a:lnTo>
                    <a:pt x="1400" y="1913"/>
                  </a:lnTo>
                  <a:lnTo>
                    <a:pt x="1866" y="2286"/>
                  </a:lnTo>
                  <a:lnTo>
                    <a:pt x="2332" y="2659"/>
                  </a:lnTo>
                  <a:lnTo>
                    <a:pt x="2845" y="2985"/>
                  </a:lnTo>
                  <a:lnTo>
                    <a:pt x="3405" y="3265"/>
                  </a:lnTo>
                  <a:lnTo>
                    <a:pt x="3078" y="2472"/>
                  </a:lnTo>
                  <a:lnTo>
                    <a:pt x="2845" y="1679"/>
                  </a:lnTo>
                  <a:lnTo>
                    <a:pt x="2659" y="840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380FC7F3-7022-5EE3-860B-7C6A3380347F}"/>
                </a:ext>
              </a:extLst>
            </p:cNvPr>
            <p:cNvSpPr/>
            <p:nvPr/>
          </p:nvSpPr>
          <p:spPr>
            <a:xfrm>
              <a:off x="6280225" y="1413100"/>
              <a:ext cx="76975" cy="107275"/>
            </a:xfrm>
            <a:custGeom>
              <a:avLst/>
              <a:gdLst/>
              <a:ahLst/>
              <a:cxnLst/>
              <a:rect l="l" t="t" r="r" b="b"/>
              <a:pathLst>
                <a:path w="3079" h="4291" extrusionOk="0">
                  <a:moveTo>
                    <a:pt x="373" y="1"/>
                  </a:moveTo>
                  <a:lnTo>
                    <a:pt x="187" y="514"/>
                  </a:lnTo>
                  <a:lnTo>
                    <a:pt x="94" y="1027"/>
                  </a:lnTo>
                  <a:lnTo>
                    <a:pt x="0" y="1586"/>
                  </a:lnTo>
                  <a:lnTo>
                    <a:pt x="0" y="2099"/>
                  </a:lnTo>
                  <a:lnTo>
                    <a:pt x="0" y="2659"/>
                  </a:lnTo>
                  <a:lnTo>
                    <a:pt x="94" y="3172"/>
                  </a:lnTo>
                  <a:lnTo>
                    <a:pt x="187" y="3731"/>
                  </a:lnTo>
                  <a:lnTo>
                    <a:pt x="373" y="4291"/>
                  </a:lnTo>
                  <a:lnTo>
                    <a:pt x="3078" y="4291"/>
                  </a:lnTo>
                  <a:lnTo>
                    <a:pt x="2985" y="3311"/>
                  </a:lnTo>
                  <a:lnTo>
                    <a:pt x="2798" y="3265"/>
                  </a:lnTo>
                  <a:lnTo>
                    <a:pt x="2612" y="3172"/>
                  </a:lnTo>
                  <a:lnTo>
                    <a:pt x="2472" y="3032"/>
                  </a:lnTo>
                  <a:lnTo>
                    <a:pt x="2332" y="2892"/>
                  </a:lnTo>
                  <a:lnTo>
                    <a:pt x="2239" y="2705"/>
                  </a:lnTo>
                  <a:lnTo>
                    <a:pt x="2192" y="2519"/>
                  </a:lnTo>
                  <a:lnTo>
                    <a:pt x="2099" y="2332"/>
                  </a:lnTo>
                  <a:lnTo>
                    <a:pt x="2099" y="2146"/>
                  </a:lnTo>
                  <a:lnTo>
                    <a:pt x="2099" y="1913"/>
                  </a:lnTo>
                  <a:lnTo>
                    <a:pt x="2192" y="1726"/>
                  </a:lnTo>
                  <a:lnTo>
                    <a:pt x="2239" y="1540"/>
                  </a:lnTo>
                  <a:lnTo>
                    <a:pt x="2332" y="1400"/>
                  </a:lnTo>
                  <a:lnTo>
                    <a:pt x="2472" y="1260"/>
                  </a:lnTo>
                  <a:lnTo>
                    <a:pt x="2612" y="1120"/>
                  </a:lnTo>
                  <a:lnTo>
                    <a:pt x="2798" y="1027"/>
                  </a:lnTo>
                  <a:lnTo>
                    <a:pt x="2985" y="933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698DC4ED-5D3A-C762-AB90-33C8182C1C48}"/>
                </a:ext>
              </a:extLst>
            </p:cNvPr>
            <p:cNvSpPr/>
            <p:nvPr/>
          </p:nvSpPr>
          <p:spPr>
            <a:xfrm>
              <a:off x="6436425" y="1497050"/>
              <a:ext cx="23350" cy="23325"/>
            </a:xfrm>
            <a:custGeom>
              <a:avLst/>
              <a:gdLst/>
              <a:ahLst/>
              <a:cxnLst/>
              <a:rect l="l" t="t" r="r" b="b"/>
              <a:pathLst>
                <a:path w="934" h="933" extrusionOk="0">
                  <a:moveTo>
                    <a:pt x="467" y="0"/>
                  </a:moveTo>
                  <a:lnTo>
                    <a:pt x="281" y="47"/>
                  </a:lnTo>
                  <a:lnTo>
                    <a:pt x="141" y="140"/>
                  </a:lnTo>
                  <a:lnTo>
                    <a:pt x="48" y="280"/>
                  </a:lnTo>
                  <a:lnTo>
                    <a:pt x="1" y="466"/>
                  </a:lnTo>
                  <a:lnTo>
                    <a:pt x="48" y="653"/>
                  </a:lnTo>
                  <a:lnTo>
                    <a:pt x="141" y="793"/>
                  </a:lnTo>
                  <a:lnTo>
                    <a:pt x="281" y="886"/>
                  </a:lnTo>
                  <a:lnTo>
                    <a:pt x="467" y="933"/>
                  </a:lnTo>
                  <a:lnTo>
                    <a:pt x="654" y="886"/>
                  </a:lnTo>
                  <a:lnTo>
                    <a:pt x="794" y="793"/>
                  </a:lnTo>
                  <a:lnTo>
                    <a:pt x="887" y="653"/>
                  </a:lnTo>
                  <a:lnTo>
                    <a:pt x="934" y="466"/>
                  </a:lnTo>
                  <a:lnTo>
                    <a:pt x="887" y="280"/>
                  </a:lnTo>
                  <a:lnTo>
                    <a:pt x="794" y="140"/>
                  </a:lnTo>
                  <a:lnTo>
                    <a:pt x="654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4">
            <a:extLst>
              <a:ext uri="{FF2B5EF4-FFF2-40B4-BE49-F238E27FC236}">
                <a16:creationId xmlns:a16="http://schemas.microsoft.com/office/drawing/2014/main" id="{BCBF5F2A-3B4F-0EB4-EF73-0CAB89CD8A3B}"/>
              </a:ext>
            </a:extLst>
          </p:cNvPr>
          <p:cNvGrpSpPr/>
          <p:nvPr/>
        </p:nvGrpSpPr>
        <p:grpSpPr>
          <a:xfrm>
            <a:off x="6951901" y="737437"/>
            <a:ext cx="335750" cy="335750"/>
            <a:chOff x="7046125" y="1298875"/>
            <a:chExt cx="335750" cy="335750"/>
          </a:xfrm>
        </p:grpSpPr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2A81DF97-975E-C544-334D-7080B5F514CD}"/>
                </a:ext>
              </a:extLst>
            </p:cNvPr>
            <p:cNvSpPr/>
            <p:nvPr/>
          </p:nvSpPr>
          <p:spPr>
            <a:xfrm>
              <a:off x="7046125" y="1298875"/>
              <a:ext cx="335750" cy="335750"/>
            </a:xfrm>
            <a:custGeom>
              <a:avLst/>
              <a:gdLst/>
              <a:ahLst/>
              <a:cxnLst/>
              <a:rect l="l" t="t" r="r" b="b"/>
              <a:pathLst>
                <a:path w="13430" h="13430" extrusionOk="0">
                  <a:moveTo>
                    <a:pt x="6715" y="1679"/>
                  </a:moveTo>
                  <a:lnTo>
                    <a:pt x="6855" y="1725"/>
                  </a:lnTo>
                  <a:lnTo>
                    <a:pt x="6995" y="1772"/>
                  </a:lnTo>
                  <a:lnTo>
                    <a:pt x="7088" y="1912"/>
                  </a:lnTo>
                  <a:lnTo>
                    <a:pt x="7088" y="2052"/>
                  </a:lnTo>
                  <a:lnTo>
                    <a:pt x="7088" y="2891"/>
                  </a:lnTo>
                  <a:lnTo>
                    <a:pt x="7088" y="3078"/>
                  </a:lnTo>
                  <a:lnTo>
                    <a:pt x="6995" y="3171"/>
                  </a:lnTo>
                  <a:lnTo>
                    <a:pt x="6855" y="3264"/>
                  </a:lnTo>
                  <a:lnTo>
                    <a:pt x="6715" y="3311"/>
                  </a:lnTo>
                  <a:lnTo>
                    <a:pt x="6529" y="3264"/>
                  </a:lnTo>
                  <a:lnTo>
                    <a:pt x="6435" y="3171"/>
                  </a:lnTo>
                  <a:lnTo>
                    <a:pt x="6342" y="3078"/>
                  </a:lnTo>
                  <a:lnTo>
                    <a:pt x="6296" y="2891"/>
                  </a:lnTo>
                  <a:lnTo>
                    <a:pt x="6296" y="2052"/>
                  </a:lnTo>
                  <a:lnTo>
                    <a:pt x="6342" y="1912"/>
                  </a:lnTo>
                  <a:lnTo>
                    <a:pt x="6435" y="1772"/>
                  </a:lnTo>
                  <a:lnTo>
                    <a:pt x="6529" y="1725"/>
                  </a:lnTo>
                  <a:lnTo>
                    <a:pt x="6715" y="1679"/>
                  </a:lnTo>
                  <a:close/>
                  <a:moveTo>
                    <a:pt x="2892" y="6295"/>
                  </a:moveTo>
                  <a:lnTo>
                    <a:pt x="3078" y="6342"/>
                  </a:lnTo>
                  <a:lnTo>
                    <a:pt x="3171" y="6435"/>
                  </a:lnTo>
                  <a:lnTo>
                    <a:pt x="3265" y="6575"/>
                  </a:lnTo>
                  <a:lnTo>
                    <a:pt x="3311" y="6715"/>
                  </a:lnTo>
                  <a:lnTo>
                    <a:pt x="3265" y="6855"/>
                  </a:lnTo>
                  <a:lnTo>
                    <a:pt x="3171" y="6995"/>
                  </a:lnTo>
                  <a:lnTo>
                    <a:pt x="3078" y="7088"/>
                  </a:lnTo>
                  <a:lnTo>
                    <a:pt x="1912" y="7088"/>
                  </a:lnTo>
                  <a:lnTo>
                    <a:pt x="1772" y="6995"/>
                  </a:lnTo>
                  <a:lnTo>
                    <a:pt x="1726" y="6855"/>
                  </a:lnTo>
                  <a:lnTo>
                    <a:pt x="1679" y="6715"/>
                  </a:lnTo>
                  <a:lnTo>
                    <a:pt x="1726" y="6575"/>
                  </a:lnTo>
                  <a:lnTo>
                    <a:pt x="1772" y="6435"/>
                  </a:lnTo>
                  <a:lnTo>
                    <a:pt x="1912" y="6342"/>
                  </a:lnTo>
                  <a:lnTo>
                    <a:pt x="2052" y="6295"/>
                  </a:lnTo>
                  <a:close/>
                  <a:moveTo>
                    <a:pt x="11332" y="6295"/>
                  </a:moveTo>
                  <a:lnTo>
                    <a:pt x="11472" y="6342"/>
                  </a:lnTo>
                  <a:lnTo>
                    <a:pt x="11611" y="6435"/>
                  </a:lnTo>
                  <a:lnTo>
                    <a:pt x="11705" y="6575"/>
                  </a:lnTo>
                  <a:lnTo>
                    <a:pt x="11751" y="6715"/>
                  </a:lnTo>
                  <a:lnTo>
                    <a:pt x="11705" y="6855"/>
                  </a:lnTo>
                  <a:lnTo>
                    <a:pt x="11611" y="6995"/>
                  </a:lnTo>
                  <a:lnTo>
                    <a:pt x="11472" y="7088"/>
                  </a:lnTo>
                  <a:lnTo>
                    <a:pt x="10352" y="7088"/>
                  </a:lnTo>
                  <a:lnTo>
                    <a:pt x="10213" y="6995"/>
                  </a:lnTo>
                  <a:lnTo>
                    <a:pt x="10119" y="6855"/>
                  </a:lnTo>
                  <a:lnTo>
                    <a:pt x="10119" y="6715"/>
                  </a:lnTo>
                  <a:lnTo>
                    <a:pt x="10119" y="6575"/>
                  </a:lnTo>
                  <a:lnTo>
                    <a:pt x="10213" y="6435"/>
                  </a:lnTo>
                  <a:lnTo>
                    <a:pt x="10352" y="6342"/>
                  </a:lnTo>
                  <a:lnTo>
                    <a:pt x="10492" y="6295"/>
                  </a:lnTo>
                  <a:close/>
                  <a:moveTo>
                    <a:pt x="3778" y="3357"/>
                  </a:moveTo>
                  <a:lnTo>
                    <a:pt x="3917" y="3404"/>
                  </a:lnTo>
                  <a:lnTo>
                    <a:pt x="8207" y="5129"/>
                  </a:lnTo>
                  <a:lnTo>
                    <a:pt x="8301" y="5176"/>
                  </a:lnTo>
                  <a:lnTo>
                    <a:pt x="8347" y="5269"/>
                  </a:lnTo>
                  <a:lnTo>
                    <a:pt x="10026" y="9513"/>
                  </a:lnTo>
                  <a:lnTo>
                    <a:pt x="10026" y="9606"/>
                  </a:lnTo>
                  <a:lnTo>
                    <a:pt x="10026" y="9746"/>
                  </a:lnTo>
                  <a:lnTo>
                    <a:pt x="9979" y="9839"/>
                  </a:lnTo>
                  <a:lnTo>
                    <a:pt x="9933" y="9932"/>
                  </a:lnTo>
                  <a:lnTo>
                    <a:pt x="9839" y="9979"/>
                  </a:lnTo>
                  <a:lnTo>
                    <a:pt x="9746" y="10025"/>
                  </a:lnTo>
                  <a:lnTo>
                    <a:pt x="9513" y="10025"/>
                  </a:lnTo>
                  <a:lnTo>
                    <a:pt x="5270" y="8347"/>
                  </a:lnTo>
                  <a:lnTo>
                    <a:pt x="5176" y="8300"/>
                  </a:lnTo>
                  <a:lnTo>
                    <a:pt x="5130" y="8207"/>
                  </a:lnTo>
                  <a:lnTo>
                    <a:pt x="3405" y="3917"/>
                  </a:lnTo>
                  <a:lnTo>
                    <a:pt x="3358" y="3777"/>
                  </a:lnTo>
                  <a:lnTo>
                    <a:pt x="3358" y="3684"/>
                  </a:lnTo>
                  <a:lnTo>
                    <a:pt x="3405" y="3544"/>
                  </a:lnTo>
                  <a:lnTo>
                    <a:pt x="3498" y="3497"/>
                  </a:lnTo>
                  <a:lnTo>
                    <a:pt x="3544" y="3404"/>
                  </a:lnTo>
                  <a:lnTo>
                    <a:pt x="3684" y="3357"/>
                  </a:lnTo>
                  <a:close/>
                  <a:moveTo>
                    <a:pt x="6855" y="10119"/>
                  </a:moveTo>
                  <a:lnTo>
                    <a:pt x="6995" y="10212"/>
                  </a:lnTo>
                  <a:lnTo>
                    <a:pt x="7088" y="10352"/>
                  </a:lnTo>
                  <a:lnTo>
                    <a:pt x="7088" y="10492"/>
                  </a:lnTo>
                  <a:lnTo>
                    <a:pt x="7088" y="11331"/>
                  </a:lnTo>
                  <a:lnTo>
                    <a:pt x="7088" y="11471"/>
                  </a:lnTo>
                  <a:lnTo>
                    <a:pt x="6995" y="11611"/>
                  </a:lnTo>
                  <a:lnTo>
                    <a:pt x="6855" y="11704"/>
                  </a:lnTo>
                  <a:lnTo>
                    <a:pt x="6715" y="11751"/>
                  </a:lnTo>
                  <a:lnTo>
                    <a:pt x="6529" y="11704"/>
                  </a:lnTo>
                  <a:lnTo>
                    <a:pt x="6435" y="11611"/>
                  </a:lnTo>
                  <a:lnTo>
                    <a:pt x="6342" y="11471"/>
                  </a:lnTo>
                  <a:lnTo>
                    <a:pt x="6296" y="11331"/>
                  </a:lnTo>
                  <a:lnTo>
                    <a:pt x="6296" y="10492"/>
                  </a:lnTo>
                  <a:lnTo>
                    <a:pt x="6342" y="10352"/>
                  </a:lnTo>
                  <a:lnTo>
                    <a:pt x="6435" y="10212"/>
                  </a:lnTo>
                  <a:lnTo>
                    <a:pt x="6529" y="10119"/>
                  </a:lnTo>
                  <a:close/>
                  <a:moveTo>
                    <a:pt x="6062" y="0"/>
                  </a:moveTo>
                  <a:lnTo>
                    <a:pt x="5410" y="93"/>
                  </a:lnTo>
                  <a:lnTo>
                    <a:pt x="4803" y="280"/>
                  </a:lnTo>
                  <a:lnTo>
                    <a:pt x="4197" y="466"/>
                  </a:lnTo>
                  <a:lnTo>
                    <a:pt x="3591" y="746"/>
                  </a:lnTo>
                  <a:lnTo>
                    <a:pt x="3031" y="1119"/>
                  </a:lnTo>
                  <a:lnTo>
                    <a:pt x="2472" y="1492"/>
                  </a:lnTo>
                  <a:lnTo>
                    <a:pt x="1959" y="1958"/>
                  </a:lnTo>
                  <a:lnTo>
                    <a:pt x="1493" y="2471"/>
                  </a:lnTo>
                  <a:lnTo>
                    <a:pt x="1073" y="3031"/>
                  </a:lnTo>
                  <a:lnTo>
                    <a:pt x="747" y="3591"/>
                  </a:lnTo>
                  <a:lnTo>
                    <a:pt x="467" y="4197"/>
                  </a:lnTo>
                  <a:lnTo>
                    <a:pt x="280" y="4803"/>
                  </a:lnTo>
                  <a:lnTo>
                    <a:pt x="94" y="5456"/>
                  </a:lnTo>
                  <a:lnTo>
                    <a:pt x="1" y="6109"/>
                  </a:lnTo>
                  <a:lnTo>
                    <a:pt x="1" y="6715"/>
                  </a:lnTo>
                  <a:lnTo>
                    <a:pt x="1" y="7368"/>
                  </a:lnTo>
                  <a:lnTo>
                    <a:pt x="94" y="8020"/>
                  </a:lnTo>
                  <a:lnTo>
                    <a:pt x="280" y="8627"/>
                  </a:lnTo>
                  <a:lnTo>
                    <a:pt x="467" y="9233"/>
                  </a:lnTo>
                  <a:lnTo>
                    <a:pt x="747" y="9839"/>
                  </a:lnTo>
                  <a:lnTo>
                    <a:pt x="1073" y="10399"/>
                  </a:lnTo>
                  <a:lnTo>
                    <a:pt x="1493" y="10958"/>
                  </a:lnTo>
                  <a:lnTo>
                    <a:pt x="1959" y="11424"/>
                  </a:lnTo>
                  <a:lnTo>
                    <a:pt x="2285" y="11751"/>
                  </a:lnTo>
                  <a:lnTo>
                    <a:pt x="2612" y="12031"/>
                  </a:lnTo>
                  <a:lnTo>
                    <a:pt x="3311" y="12497"/>
                  </a:lnTo>
                  <a:lnTo>
                    <a:pt x="4057" y="12870"/>
                  </a:lnTo>
                  <a:lnTo>
                    <a:pt x="4850" y="13150"/>
                  </a:lnTo>
                  <a:lnTo>
                    <a:pt x="5596" y="13336"/>
                  </a:lnTo>
                  <a:lnTo>
                    <a:pt x="6435" y="13429"/>
                  </a:lnTo>
                  <a:lnTo>
                    <a:pt x="7228" y="13383"/>
                  </a:lnTo>
                  <a:lnTo>
                    <a:pt x="7974" y="13290"/>
                  </a:lnTo>
                  <a:lnTo>
                    <a:pt x="8767" y="13056"/>
                  </a:lnTo>
                  <a:lnTo>
                    <a:pt x="9513" y="12777"/>
                  </a:lnTo>
                  <a:lnTo>
                    <a:pt x="10213" y="12404"/>
                  </a:lnTo>
                  <a:lnTo>
                    <a:pt x="10865" y="11937"/>
                  </a:lnTo>
                  <a:lnTo>
                    <a:pt x="11472" y="11378"/>
                  </a:lnTo>
                  <a:lnTo>
                    <a:pt x="12031" y="10772"/>
                  </a:lnTo>
                  <a:lnTo>
                    <a:pt x="12497" y="10072"/>
                  </a:lnTo>
                  <a:lnTo>
                    <a:pt x="12870" y="9326"/>
                  </a:lnTo>
                  <a:lnTo>
                    <a:pt x="13057" y="8860"/>
                  </a:lnTo>
                  <a:lnTo>
                    <a:pt x="13197" y="8393"/>
                  </a:lnTo>
                  <a:lnTo>
                    <a:pt x="13290" y="7880"/>
                  </a:lnTo>
                  <a:lnTo>
                    <a:pt x="13383" y="7414"/>
                  </a:lnTo>
                  <a:lnTo>
                    <a:pt x="13430" y="6948"/>
                  </a:lnTo>
                  <a:lnTo>
                    <a:pt x="13430" y="6435"/>
                  </a:lnTo>
                  <a:lnTo>
                    <a:pt x="13383" y="5969"/>
                  </a:lnTo>
                  <a:lnTo>
                    <a:pt x="13290" y="5456"/>
                  </a:lnTo>
                  <a:lnTo>
                    <a:pt x="13197" y="4989"/>
                  </a:lnTo>
                  <a:lnTo>
                    <a:pt x="13057" y="4523"/>
                  </a:lnTo>
                  <a:lnTo>
                    <a:pt x="12870" y="4057"/>
                  </a:lnTo>
                  <a:lnTo>
                    <a:pt x="12637" y="3637"/>
                  </a:lnTo>
                  <a:lnTo>
                    <a:pt x="12404" y="3171"/>
                  </a:lnTo>
                  <a:lnTo>
                    <a:pt x="12124" y="2751"/>
                  </a:lnTo>
                  <a:lnTo>
                    <a:pt x="11798" y="2332"/>
                  </a:lnTo>
                  <a:lnTo>
                    <a:pt x="11425" y="1958"/>
                  </a:lnTo>
                  <a:lnTo>
                    <a:pt x="10912" y="1492"/>
                  </a:lnTo>
                  <a:lnTo>
                    <a:pt x="10399" y="1119"/>
                  </a:lnTo>
                  <a:lnTo>
                    <a:pt x="9793" y="746"/>
                  </a:lnTo>
                  <a:lnTo>
                    <a:pt x="9233" y="466"/>
                  </a:lnTo>
                  <a:lnTo>
                    <a:pt x="8627" y="280"/>
                  </a:lnTo>
                  <a:lnTo>
                    <a:pt x="7974" y="93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693E7B48-C7BD-FB62-A504-1B4F76B6AAE4}"/>
                </a:ext>
              </a:extLst>
            </p:cNvPr>
            <p:cNvSpPr/>
            <p:nvPr/>
          </p:nvSpPr>
          <p:spPr>
            <a:xfrm>
              <a:off x="7200000" y="1452750"/>
              <a:ext cx="69975" cy="69950"/>
            </a:xfrm>
            <a:custGeom>
              <a:avLst/>
              <a:gdLst/>
              <a:ahLst/>
              <a:cxnLst/>
              <a:rect l="l" t="t" r="r" b="b"/>
              <a:pathLst>
                <a:path w="2799" h="2798" extrusionOk="0">
                  <a:moveTo>
                    <a:pt x="1679" y="0"/>
                  </a:moveTo>
                  <a:lnTo>
                    <a:pt x="1" y="1679"/>
                  </a:lnTo>
                  <a:lnTo>
                    <a:pt x="2799" y="2798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F1FD11D3-B961-BC44-8152-FBD8D999F698}"/>
                </a:ext>
              </a:extLst>
            </p:cNvPr>
            <p:cNvSpPr/>
            <p:nvPr/>
          </p:nvSpPr>
          <p:spPr>
            <a:xfrm>
              <a:off x="7158050" y="1410775"/>
              <a:ext cx="69950" cy="69975"/>
            </a:xfrm>
            <a:custGeom>
              <a:avLst/>
              <a:gdLst/>
              <a:ahLst/>
              <a:cxnLst/>
              <a:rect l="l" t="t" r="r" b="b"/>
              <a:pathLst>
                <a:path w="2798" h="2799" extrusionOk="0">
                  <a:moveTo>
                    <a:pt x="0" y="0"/>
                  </a:moveTo>
                  <a:lnTo>
                    <a:pt x="1119" y="2798"/>
                  </a:lnTo>
                  <a:lnTo>
                    <a:pt x="2798" y="1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34">
            <a:extLst>
              <a:ext uri="{FF2B5EF4-FFF2-40B4-BE49-F238E27FC236}">
                <a16:creationId xmlns:a16="http://schemas.microsoft.com/office/drawing/2014/main" id="{E90C6A28-A91B-2B42-A9FA-A28D1800C321}"/>
              </a:ext>
            </a:extLst>
          </p:cNvPr>
          <p:cNvSpPr/>
          <p:nvPr/>
        </p:nvSpPr>
        <p:spPr>
          <a:xfrm>
            <a:off x="1945086" y="765657"/>
            <a:ext cx="335775" cy="334600"/>
          </a:xfrm>
          <a:custGeom>
            <a:avLst/>
            <a:gdLst/>
            <a:ahLst/>
            <a:cxnLst/>
            <a:rect l="l" t="t" r="r" b="b"/>
            <a:pathLst>
              <a:path w="13431" h="13384" extrusionOk="0">
                <a:moveTo>
                  <a:pt x="6576" y="1"/>
                </a:moveTo>
                <a:lnTo>
                  <a:pt x="6436" y="94"/>
                </a:lnTo>
                <a:lnTo>
                  <a:pt x="6342" y="234"/>
                </a:lnTo>
                <a:lnTo>
                  <a:pt x="6342" y="374"/>
                </a:lnTo>
                <a:lnTo>
                  <a:pt x="6342" y="840"/>
                </a:lnTo>
                <a:lnTo>
                  <a:pt x="3405" y="840"/>
                </a:lnTo>
                <a:lnTo>
                  <a:pt x="3265" y="933"/>
                </a:lnTo>
                <a:lnTo>
                  <a:pt x="3172" y="1073"/>
                </a:lnTo>
                <a:lnTo>
                  <a:pt x="3172" y="1213"/>
                </a:lnTo>
                <a:lnTo>
                  <a:pt x="3172" y="3731"/>
                </a:lnTo>
                <a:lnTo>
                  <a:pt x="3172" y="3918"/>
                </a:lnTo>
                <a:lnTo>
                  <a:pt x="3265" y="4011"/>
                </a:lnTo>
                <a:lnTo>
                  <a:pt x="3405" y="4104"/>
                </a:lnTo>
                <a:lnTo>
                  <a:pt x="3545" y="4151"/>
                </a:lnTo>
                <a:lnTo>
                  <a:pt x="6342" y="4151"/>
                </a:lnTo>
                <a:lnTo>
                  <a:pt x="6342" y="4944"/>
                </a:lnTo>
                <a:lnTo>
                  <a:pt x="2006" y="4944"/>
                </a:lnTo>
                <a:lnTo>
                  <a:pt x="1866" y="4990"/>
                </a:lnTo>
                <a:lnTo>
                  <a:pt x="187" y="6249"/>
                </a:lnTo>
                <a:lnTo>
                  <a:pt x="94" y="6389"/>
                </a:lnTo>
                <a:lnTo>
                  <a:pt x="47" y="6576"/>
                </a:lnTo>
                <a:lnTo>
                  <a:pt x="94" y="6762"/>
                </a:lnTo>
                <a:lnTo>
                  <a:pt x="187" y="6902"/>
                </a:lnTo>
                <a:lnTo>
                  <a:pt x="1866" y="8161"/>
                </a:lnTo>
                <a:lnTo>
                  <a:pt x="2006" y="8208"/>
                </a:lnTo>
                <a:lnTo>
                  <a:pt x="2146" y="8254"/>
                </a:lnTo>
                <a:lnTo>
                  <a:pt x="6342" y="8254"/>
                </a:lnTo>
                <a:lnTo>
                  <a:pt x="6342" y="12591"/>
                </a:lnTo>
                <a:lnTo>
                  <a:pt x="5363" y="12591"/>
                </a:lnTo>
                <a:lnTo>
                  <a:pt x="5456" y="12264"/>
                </a:lnTo>
                <a:lnTo>
                  <a:pt x="5410" y="11891"/>
                </a:lnTo>
                <a:lnTo>
                  <a:pt x="5270" y="11565"/>
                </a:lnTo>
                <a:lnTo>
                  <a:pt x="5083" y="11285"/>
                </a:lnTo>
                <a:lnTo>
                  <a:pt x="5177" y="11099"/>
                </a:lnTo>
                <a:lnTo>
                  <a:pt x="5223" y="10912"/>
                </a:lnTo>
                <a:lnTo>
                  <a:pt x="5223" y="10726"/>
                </a:lnTo>
                <a:lnTo>
                  <a:pt x="5223" y="10539"/>
                </a:lnTo>
                <a:lnTo>
                  <a:pt x="5130" y="10166"/>
                </a:lnTo>
                <a:lnTo>
                  <a:pt x="4897" y="9886"/>
                </a:lnTo>
                <a:lnTo>
                  <a:pt x="4617" y="9607"/>
                </a:lnTo>
                <a:lnTo>
                  <a:pt x="4477" y="9560"/>
                </a:lnTo>
                <a:lnTo>
                  <a:pt x="4291" y="9467"/>
                </a:lnTo>
                <a:lnTo>
                  <a:pt x="4104" y="9467"/>
                </a:lnTo>
                <a:lnTo>
                  <a:pt x="3918" y="9420"/>
                </a:lnTo>
                <a:lnTo>
                  <a:pt x="3731" y="9467"/>
                </a:lnTo>
                <a:lnTo>
                  <a:pt x="3545" y="9513"/>
                </a:lnTo>
                <a:lnTo>
                  <a:pt x="3265" y="9373"/>
                </a:lnTo>
                <a:lnTo>
                  <a:pt x="2985" y="9280"/>
                </a:lnTo>
                <a:lnTo>
                  <a:pt x="2705" y="9234"/>
                </a:lnTo>
                <a:lnTo>
                  <a:pt x="2379" y="9280"/>
                </a:lnTo>
                <a:lnTo>
                  <a:pt x="2146" y="9373"/>
                </a:lnTo>
                <a:lnTo>
                  <a:pt x="1913" y="9560"/>
                </a:lnTo>
                <a:lnTo>
                  <a:pt x="1679" y="9793"/>
                </a:lnTo>
                <a:lnTo>
                  <a:pt x="1540" y="10073"/>
                </a:lnTo>
                <a:lnTo>
                  <a:pt x="1353" y="10120"/>
                </a:lnTo>
                <a:lnTo>
                  <a:pt x="1120" y="10166"/>
                </a:lnTo>
                <a:lnTo>
                  <a:pt x="933" y="10259"/>
                </a:lnTo>
                <a:lnTo>
                  <a:pt x="747" y="10353"/>
                </a:lnTo>
                <a:lnTo>
                  <a:pt x="420" y="10632"/>
                </a:lnTo>
                <a:lnTo>
                  <a:pt x="187" y="11005"/>
                </a:lnTo>
                <a:lnTo>
                  <a:pt x="47" y="11379"/>
                </a:lnTo>
                <a:lnTo>
                  <a:pt x="1" y="11798"/>
                </a:lnTo>
                <a:lnTo>
                  <a:pt x="47" y="11985"/>
                </a:lnTo>
                <a:lnTo>
                  <a:pt x="94" y="12218"/>
                </a:lnTo>
                <a:lnTo>
                  <a:pt x="187" y="12404"/>
                </a:lnTo>
                <a:lnTo>
                  <a:pt x="281" y="12638"/>
                </a:lnTo>
                <a:lnTo>
                  <a:pt x="187" y="12684"/>
                </a:lnTo>
                <a:lnTo>
                  <a:pt x="94" y="12777"/>
                </a:lnTo>
                <a:lnTo>
                  <a:pt x="47" y="12871"/>
                </a:lnTo>
                <a:lnTo>
                  <a:pt x="1" y="13011"/>
                </a:lnTo>
                <a:lnTo>
                  <a:pt x="47" y="13150"/>
                </a:lnTo>
                <a:lnTo>
                  <a:pt x="141" y="13290"/>
                </a:lnTo>
                <a:lnTo>
                  <a:pt x="281" y="13337"/>
                </a:lnTo>
                <a:lnTo>
                  <a:pt x="420" y="13384"/>
                </a:lnTo>
                <a:lnTo>
                  <a:pt x="13057" y="13384"/>
                </a:lnTo>
                <a:lnTo>
                  <a:pt x="13197" y="13337"/>
                </a:lnTo>
                <a:lnTo>
                  <a:pt x="13244" y="13337"/>
                </a:lnTo>
                <a:lnTo>
                  <a:pt x="13337" y="13197"/>
                </a:lnTo>
                <a:lnTo>
                  <a:pt x="13430" y="13057"/>
                </a:lnTo>
                <a:lnTo>
                  <a:pt x="13430" y="11145"/>
                </a:lnTo>
                <a:lnTo>
                  <a:pt x="13430" y="7042"/>
                </a:lnTo>
                <a:lnTo>
                  <a:pt x="13430" y="374"/>
                </a:lnTo>
                <a:lnTo>
                  <a:pt x="13430" y="234"/>
                </a:lnTo>
                <a:lnTo>
                  <a:pt x="13337" y="94"/>
                </a:lnTo>
                <a:lnTo>
                  <a:pt x="13197" y="1"/>
                </a:lnTo>
                <a:lnTo>
                  <a:pt x="11379" y="1"/>
                </a:lnTo>
                <a:lnTo>
                  <a:pt x="11005" y="94"/>
                </a:lnTo>
                <a:lnTo>
                  <a:pt x="10679" y="234"/>
                </a:lnTo>
                <a:lnTo>
                  <a:pt x="10353" y="467"/>
                </a:lnTo>
                <a:lnTo>
                  <a:pt x="11798" y="1540"/>
                </a:lnTo>
                <a:lnTo>
                  <a:pt x="11985" y="1726"/>
                </a:lnTo>
                <a:lnTo>
                  <a:pt x="12171" y="1959"/>
                </a:lnTo>
                <a:lnTo>
                  <a:pt x="12218" y="2192"/>
                </a:lnTo>
                <a:lnTo>
                  <a:pt x="12264" y="2472"/>
                </a:lnTo>
                <a:lnTo>
                  <a:pt x="12218" y="2752"/>
                </a:lnTo>
                <a:lnTo>
                  <a:pt x="12171" y="2985"/>
                </a:lnTo>
                <a:lnTo>
                  <a:pt x="11985" y="3218"/>
                </a:lnTo>
                <a:lnTo>
                  <a:pt x="11798" y="3405"/>
                </a:lnTo>
                <a:lnTo>
                  <a:pt x="10119" y="4664"/>
                </a:lnTo>
                <a:lnTo>
                  <a:pt x="9933" y="4804"/>
                </a:lnTo>
                <a:lnTo>
                  <a:pt x="9793" y="4850"/>
                </a:lnTo>
                <a:lnTo>
                  <a:pt x="9607" y="4897"/>
                </a:lnTo>
                <a:lnTo>
                  <a:pt x="9420" y="4944"/>
                </a:lnTo>
                <a:lnTo>
                  <a:pt x="9327" y="4944"/>
                </a:lnTo>
                <a:lnTo>
                  <a:pt x="9234" y="4990"/>
                </a:lnTo>
                <a:lnTo>
                  <a:pt x="9187" y="5083"/>
                </a:lnTo>
                <a:lnTo>
                  <a:pt x="9187" y="5177"/>
                </a:lnTo>
                <a:lnTo>
                  <a:pt x="9187" y="6576"/>
                </a:lnTo>
                <a:lnTo>
                  <a:pt x="9560" y="6762"/>
                </a:lnTo>
                <a:lnTo>
                  <a:pt x="9980" y="6855"/>
                </a:lnTo>
                <a:lnTo>
                  <a:pt x="10119" y="7182"/>
                </a:lnTo>
                <a:lnTo>
                  <a:pt x="10259" y="7462"/>
                </a:lnTo>
                <a:lnTo>
                  <a:pt x="10399" y="7741"/>
                </a:lnTo>
                <a:lnTo>
                  <a:pt x="10632" y="7975"/>
                </a:lnTo>
                <a:lnTo>
                  <a:pt x="10866" y="8208"/>
                </a:lnTo>
                <a:lnTo>
                  <a:pt x="11145" y="8394"/>
                </a:lnTo>
                <a:lnTo>
                  <a:pt x="11425" y="8534"/>
                </a:lnTo>
                <a:lnTo>
                  <a:pt x="11752" y="8674"/>
                </a:lnTo>
                <a:lnTo>
                  <a:pt x="11891" y="8767"/>
                </a:lnTo>
                <a:lnTo>
                  <a:pt x="11752" y="9746"/>
                </a:lnTo>
                <a:lnTo>
                  <a:pt x="11612" y="10539"/>
                </a:lnTo>
                <a:lnTo>
                  <a:pt x="11425" y="11192"/>
                </a:lnTo>
                <a:lnTo>
                  <a:pt x="11239" y="11705"/>
                </a:lnTo>
                <a:lnTo>
                  <a:pt x="11052" y="12078"/>
                </a:lnTo>
                <a:lnTo>
                  <a:pt x="10866" y="12311"/>
                </a:lnTo>
                <a:lnTo>
                  <a:pt x="10726" y="12498"/>
                </a:lnTo>
                <a:lnTo>
                  <a:pt x="10632" y="12591"/>
                </a:lnTo>
                <a:lnTo>
                  <a:pt x="7135" y="12591"/>
                </a:lnTo>
                <a:lnTo>
                  <a:pt x="7135" y="8254"/>
                </a:lnTo>
                <a:lnTo>
                  <a:pt x="8021" y="8254"/>
                </a:lnTo>
                <a:lnTo>
                  <a:pt x="8161" y="8208"/>
                </a:lnTo>
                <a:lnTo>
                  <a:pt x="8301" y="8114"/>
                </a:lnTo>
                <a:lnTo>
                  <a:pt x="8394" y="7975"/>
                </a:lnTo>
                <a:lnTo>
                  <a:pt x="8394" y="7835"/>
                </a:lnTo>
                <a:lnTo>
                  <a:pt x="8394" y="5317"/>
                </a:lnTo>
                <a:lnTo>
                  <a:pt x="8394" y="5177"/>
                </a:lnTo>
                <a:lnTo>
                  <a:pt x="8301" y="5037"/>
                </a:lnTo>
                <a:lnTo>
                  <a:pt x="8161" y="4944"/>
                </a:lnTo>
                <a:lnTo>
                  <a:pt x="7135" y="4944"/>
                </a:lnTo>
                <a:lnTo>
                  <a:pt x="7135" y="4151"/>
                </a:lnTo>
                <a:lnTo>
                  <a:pt x="9420" y="4151"/>
                </a:lnTo>
                <a:lnTo>
                  <a:pt x="9560" y="4104"/>
                </a:lnTo>
                <a:lnTo>
                  <a:pt x="9653" y="4058"/>
                </a:lnTo>
                <a:lnTo>
                  <a:pt x="11332" y="2799"/>
                </a:lnTo>
                <a:lnTo>
                  <a:pt x="11472" y="2659"/>
                </a:lnTo>
                <a:lnTo>
                  <a:pt x="11518" y="2472"/>
                </a:lnTo>
                <a:lnTo>
                  <a:pt x="11472" y="2286"/>
                </a:lnTo>
                <a:lnTo>
                  <a:pt x="11332" y="2146"/>
                </a:lnTo>
                <a:lnTo>
                  <a:pt x="9653" y="887"/>
                </a:lnTo>
                <a:lnTo>
                  <a:pt x="9560" y="840"/>
                </a:lnTo>
                <a:lnTo>
                  <a:pt x="7135" y="840"/>
                </a:lnTo>
                <a:lnTo>
                  <a:pt x="7135" y="374"/>
                </a:lnTo>
                <a:lnTo>
                  <a:pt x="7089" y="234"/>
                </a:lnTo>
                <a:lnTo>
                  <a:pt x="6995" y="94"/>
                </a:lnTo>
                <a:lnTo>
                  <a:pt x="68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6;p34">
            <a:extLst>
              <a:ext uri="{FF2B5EF4-FFF2-40B4-BE49-F238E27FC236}">
                <a16:creationId xmlns:a16="http://schemas.microsoft.com/office/drawing/2014/main" id="{BE75BA43-A1F6-C45E-52DC-DD7F024F5B19}"/>
              </a:ext>
            </a:extLst>
          </p:cNvPr>
          <p:cNvSpPr txBox="1">
            <a:spLocks/>
          </p:cNvSpPr>
          <p:nvPr/>
        </p:nvSpPr>
        <p:spPr>
          <a:xfrm>
            <a:off x="6022085" y="1813212"/>
            <a:ext cx="2531132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 dirty="0"/>
              <a:t>FAQs answer common questions, while the gallery adds visual appeal.</a:t>
            </a:r>
          </a:p>
          <a:p>
            <a:pPr marL="0" indent="0"/>
            <a:endParaRPr lang="en-US" dirty="0"/>
          </a:p>
        </p:txBody>
      </p:sp>
      <p:sp>
        <p:nvSpPr>
          <p:cNvPr id="3" name="Google Shape;328;p34">
            <a:extLst>
              <a:ext uri="{FF2B5EF4-FFF2-40B4-BE49-F238E27FC236}">
                <a16:creationId xmlns:a16="http://schemas.microsoft.com/office/drawing/2014/main" id="{DFAA47D8-C8F5-5664-F907-71373E67B193}"/>
              </a:ext>
            </a:extLst>
          </p:cNvPr>
          <p:cNvSpPr/>
          <p:nvPr/>
        </p:nvSpPr>
        <p:spPr>
          <a:xfrm>
            <a:off x="1622736" y="2914026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50;p34">
            <a:extLst>
              <a:ext uri="{FF2B5EF4-FFF2-40B4-BE49-F238E27FC236}">
                <a16:creationId xmlns:a16="http://schemas.microsoft.com/office/drawing/2014/main" id="{C74028A8-A19B-CE64-1F87-9EFD11E474B6}"/>
              </a:ext>
            </a:extLst>
          </p:cNvPr>
          <p:cNvSpPr/>
          <p:nvPr/>
        </p:nvSpPr>
        <p:spPr>
          <a:xfrm>
            <a:off x="1819537" y="3075778"/>
            <a:ext cx="335775" cy="334600"/>
          </a:xfrm>
          <a:custGeom>
            <a:avLst/>
            <a:gdLst/>
            <a:ahLst/>
            <a:cxnLst/>
            <a:rect l="l" t="t" r="r" b="b"/>
            <a:pathLst>
              <a:path w="13431" h="13384" extrusionOk="0">
                <a:moveTo>
                  <a:pt x="6576" y="1"/>
                </a:moveTo>
                <a:lnTo>
                  <a:pt x="6436" y="94"/>
                </a:lnTo>
                <a:lnTo>
                  <a:pt x="6342" y="234"/>
                </a:lnTo>
                <a:lnTo>
                  <a:pt x="6342" y="374"/>
                </a:lnTo>
                <a:lnTo>
                  <a:pt x="6342" y="840"/>
                </a:lnTo>
                <a:lnTo>
                  <a:pt x="3405" y="840"/>
                </a:lnTo>
                <a:lnTo>
                  <a:pt x="3265" y="933"/>
                </a:lnTo>
                <a:lnTo>
                  <a:pt x="3172" y="1073"/>
                </a:lnTo>
                <a:lnTo>
                  <a:pt x="3172" y="1213"/>
                </a:lnTo>
                <a:lnTo>
                  <a:pt x="3172" y="3731"/>
                </a:lnTo>
                <a:lnTo>
                  <a:pt x="3172" y="3918"/>
                </a:lnTo>
                <a:lnTo>
                  <a:pt x="3265" y="4011"/>
                </a:lnTo>
                <a:lnTo>
                  <a:pt x="3405" y="4104"/>
                </a:lnTo>
                <a:lnTo>
                  <a:pt x="3545" y="4151"/>
                </a:lnTo>
                <a:lnTo>
                  <a:pt x="6342" y="4151"/>
                </a:lnTo>
                <a:lnTo>
                  <a:pt x="6342" y="4944"/>
                </a:lnTo>
                <a:lnTo>
                  <a:pt x="2006" y="4944"/>
                </a:lnTo>
                <a:lnTo>
                  <a:pt x="1866" y="4990"/>
                </a:lnTo>
                <a:lnTo>
                  <a:pt x="187" y="6249"/>
                </a:lnTo>
                <a:lnTo>
                  <a:pt x="94" y="6389"/>
                </a:lnTo>
                <a:lnTo>
                  <a:pt x="47" y="6576"/>
                </a:lnTo>
                <a:lnTo>
                  <a:pt x="94" y="6762"/>
                </a:lnTo>
                <a:lnTo>
                  <a:pt x="187" y="6902"/>
                </a:lnTo>
                <a:lnTo>
                  <a:pt x="1866" y="8161"/>
                </a:lnTo>
                <a:lnTo>
                  <a:pt x="2006" y="8208"/>
                </a:lnTo>
                <a:lnTo>
                  <a:pt x="2146" y="8254"/>
                </a:lnTo>
                <a:lnTo>
                  <a:pt x="6342" y="8254"/>
                </a:lnTo>
                <a:lnTo>
                  <a:pt x="6342" y="12591"/>
                </a:lnTo>
                <a:lnTo>
                  <a:pt x="5363" y="12591"/>
                </a:lnTo>
                <a:lnTo>
                  <a:pt x="5456" y="12264"/>
                </a:lnTo>
                <a:lnTo>
                  <a:pt x="5410" y="11891"/>
                </a:lnTo>
                <a:lnTo>
                  <a:pt x="5270" y="11565"/>
                </a:lnTo>
                <a:lnTo>
                  <a:pt x="5083" y="11285"/>
                </a:lnTo>
                <a:lnTo>
                  <a:pt x="5177" y="11099"/>
                </a:lnTo>
                <a:lnTo>
                  <a:pt x="5223" y="10912"/>
                </a:lnTo>
                <a:lnTo>
                  <a:pt x="5223" y="10726"/>
                </a:lnTo>
                <a:lnTo>
                  <a:pt x="5223" y="10539"/>
                </a:lnTo>
                <a:lnTo>
                  <a:pt x="5130" y="10166"/>
                </a:lnTo>
                <a:lnTo>
                  <a:pt x="4897" y="9886"/>
                </a:lnTo>
                <a:lnTo>
                  <a:pt x="4617" y="9607"/>
                </a:lnTo>
                <a:lnTo>
                  <a:pt x="4477" y="9560"/>
                </a:lnTo>
                <a:lnTo>
                  <a:pt x="4291" y="9467"/>
                </a:lnTo>
                <a:lnTo>
                  <a:pt x="4104" y="9467"/>
                </a:lnTo>
                <a:lnTo>
                  <a:pt x="3918" y="9420"/>
                </a:lnTo>
                <a:lnTo>
                  <a:pt x="3731" y="9467"/>
                </a:lnTo>
                <a:lnTo>
                  <a:pt x="3545" y="9513"/>
                </a:lnTo>
                <a:lnTo>
                  <a:pt x="3265" y="9373"/>
                </a:lnTo>
                <a:lnTo>
                  <a:pt x="2985" y="9280"/>
                </a:lnTo>
                <a:lnTo>
                  <a:pt x="2705" y="9234"/>
                </a:lnTo>
                <a:lnTo>
                  <a:pt x="2379" y="9280"/>
                </a:lnTo>
                <a:lnTo>
                  <a:pt x="2146" y="9373"/>
                </a:lnTo>
                <a:lnTo>
                  <a:pt x="1913" y="9560"/>
                </a:lnTo>
                <a:lnTo>
                  <a:pt x="1679" y="9793"/>
                </a:lnTo>
                <a:lnTo>
                  <a:pt x="1540" y="10073"/>
                </a:lnTo>
                <a:lnTo>
                  <a:pt x="1353" y="10120"/>
                </a:lnTo>
                <a:lnTo>
                  <a:pt x="1120" y="10166"/>
                </a:lnTo>
                <a:lnTo>
                  <a:pt x="933" y="10259"/>
                </a:lnTo>
                <a:lnTo>
                  <a:pt x="747" y="10353"/>
                </a:lnTo>
                <a:lnTo>
                  <a:pt x="420" y="10632"/>
                </a:lnTo>
                <a:lnTo>
                  <a:pt x="187" y="11005"/>
                </a:lnTo>
                <a:lnTo>
                  <a:pt x="47" y="11379"/>
                </a:lnTo>
                <a:lnTo>
                  <a:pt x="1" y="11798"/>
                </a:lnTo>
                <a:lnTo>
                  <a:pt x="47" y="11985"/>
                </a:lnTo>
                <a:lnTo>
                  <a:pt x="94" y="12218"/>
                </a:lnTo>
                <a:lnTo>
                  <a:pt x="187" y="12404"/>
                </a:lnTo>
                <a:lnTo>
                  <a:pt x="281" y="12638"/>
                </a:lnTo>
                <a:lnTo>
                  <a:pt x="187" y="12684"/>
                </a:lnTo>
                <a:lnTo>
                  <a:pt x="94" y="12777"/>
                </a:lnTo>
                <a:lnTo>
                  <a:pt x="47" y="12871"/>
                </a:lnTo>
                <a:lnTo>
                  <a:pt x="1" y="13011"/>
                </a:lnTo>
                <a:lnTo>
                  <a:pt x="47" y="13150"/>
                </a:lnTo>
                <a:lnTo>
                  <a:pt x="141" y="13290"/>
                </a:lnTo>
                <a:lnTo>
                  <a:pt x="281" y="13337"/>
                </a:lnTo>
                <a:lnTo>
                  <a:pt x="420" y="13384"/>
                </a:lnTo>
                <a:lnTo>
                  <a:pt x="13057" y="13384"/>
                </a:lnTo>
                <a:lnTo>
                  <a:pt x="13197" y="13337"/>
                </a:lnTo>
                <a:lnTo>
                  <a:pt x="13244" y="13337"/>
                </a:lnTo>
                <a:lnTo>
                  <a:pt x="13337" y="13197"/>
                </a:lnTo>
                <a:lnTo>
                  <a:pt x="13430" y="13057"/>
                </a:lnTo>
                <a:lnTo>
                  <a:pt x="13430" y="11145"/>
                </a:lnTo>
                <a:lnTo>
                  <a:pt x="13430" y="7042"/>
                </a:lnTo>
                <a:lnTo>
                  <a:pt x="13430" y="374"/>
                </a:lnTo>
                <a:lnTo>
                  <a:pt x="13430" y="234"/>
                </a:lnTo>
                <a:lnTo>
                  <a:pt x="13337" y="94"/>
                </a:lnTo>
                <a:lnTo>
                  <a:pt x="13197" y="1"/>
                </a:lnTo>
                <a:lnTo>
                  <a:pt x="11379" y="1"/>
                </a:lnTo>
                <a:lnTo>
                  <a:pt x="11005" y="94"/>
                </a:lnTo>
                <a:lnTo>
                  <a:pt x="10679" y="234"/>
                </a:lnTo>
                <a:lnTo>
                  <a:pt x="10353" y="467"/>
                </a:lnTo>
                <a:lnTo>
                  <a:pt x="11798" y="1540"/>
                </a:lnTo>
                <a:lnTo>
                  <a:pt x="11985" y="1726"/>
                </a:lnTo>
                <a:lnTo>
                  <a:pt x="12171" y="1959"/>
                </a:lnTo>
                <a:lnTo>
                  <a:pt x="12218" y="2192"/>
                </a:lnTo>
                <a:lnTo>
                  <a:pt x="12264" y="2472"/>
                </a:lnTo>
                <a:lnTo>
                  <a:pt x="12218" y="2752"/>
                </a:lnTo>
                <a:lnTo>
                  <a:pt x="12171" y="2985"/>
                </a:lnTo>
                <a:lnTo>
                  <a:pt x="11985" y="3218"/>
                </a:lnTo>
                <a:lnTo>
                  <a:pt x="11798" y="3405"/>
                </a:lnTo>
                <a:lnTo>
                  <a:pt x="10119" y="4664"/>
                </a:lnTo>
                <a:lnTo>
                  <a:pt x="9933" y="4804"/>
                </a:lnTo>
                <a:lnTo>
                  <a:pt x="9793" y="4850"/>
                </a:lnTo>
                <a:lnTo>
                  <a:pt x="9607" y="4897"/>
                </a:lnTo>
                <a:lnTo>
                  <a:pt x="9420" y="4944"/>
                </a:lnTo>
                <a:lnTo>
                  <a:pt x="9327" y="4944"/>
                </a:lnTo>
                <a:lnTo>
                  <a:pt x="9234" y="4990"/>
                </a:lnTo>
                <a:lnTo>
                  <a:pt x="9187" y="5083"/>
                </a:lnTo>
                <a:lnTo>
                  <a:pt x="9187" y="5177"/>
                </a:lnTo>
                <a:lnTo>
                  <a:pt x="9187" y="6576"/>
                </a:lnTo>
                <a:lnTo>
                  <a:pt x="9560" y="6762"/>
                </a:lnTo>
                <a:lnTo>
                  <a:pt x="9980" y="6855"/>
                </a:lnTo>
                <a:lnTo>
                  <a:pt x="10119" y="7182"/>
                </a:lnTo>
                <a:lnTo>
                  <a:pt x="10259" y="7462"/>
                </a:lnTo>
                <a:lnTo>
                  <a:pt x="10399" y="7741"/>
                </a:lnTo>
                <a:lnTo>
                  <a:pt x="10632" y="7975"/>
                </a:lnTo>
                <a:lnTo>
                  <a:pt x="10866" y="8208"/>
                </a:lnTo>
                <a:lnTo>
                  <a:pt x="11145" y="8394"/>
                </a:lnTo>
                <a:lnTo>
                  <a:pt x="11425" y="8534"/>
                </a:lnTo>
                <a:lnTo>
                  <a:pt x="11752" y="8674"/>
                </a:lnTo>
                <a:lnTo>
                  <a:pt x="11891" y="8767"/>
                </a:lnTo>
                <a:lnTo>
                  <a:pt x="11752" y="9746"/>
                </a:lnTo>
                <a:lnTo>
                  <a:pt x="11612" y="10539"/>
                </a:lnTo>
                <a:lnTo>
                  <a:pt x="11425" y="11192"/>
                </a:lnTo>
                <a:lnTo>
                  <a:pt x="11239" y="11705"/>
                </a:lnTo>
                <a:lnTo>
                  <a:pt x="11052" y="12078"/>
                </a:lnTo>
                <a:lnTo>
                  <a:pt x="10866" y="12311"/>
                </a:lnTo>
                <a:lnTo>
                  <a:pt x="10726" y="12498"/>
                </a:lnTo>
                <a:lnTo>
                  <a:pt x="10632" y="12591"/>
                </a:lnTo>
                <a:lnTo>
                  <a:pt x="7135" y="12591"/>
                </a:lnTo>
                <a:lnTo>
                  <a:pt x="7135" y="8254"/>
                </a:lnTo>
                <a:lnTo>
                  <a:pt x="8021" y="8254"/>
                </a:lnTo>
                <a:lnTo>
                  <a:pt x="8161" y="8208"/>
                </a:lnTo>
                <a:lnTo>
                  <a:pt x="8301" y="8114"/>
                </a:lnTo>
                <a:lnTo>
                  <a:pt x="8394" y="7975"/>
                </a:lnTo>
                <a:lnTo>
                  <a:pt x="8394" y="7835"/>
                </a:lnTo>
                <a:lnTo>
                  <a:pt x="8394" y="5317"/>
                </a:lnTo>
                <a:lnTo>
                  <a:pt x="8394" y="5177"/>
                </a:lnTo>
                <a:lnTo>
                  <a:pt x="8301" y="5037"/>
                </a:lnTo>
                <a:lnTo>
                  <a:pt x="8161" y="4944"/>
                </a:lnTo>
                <a:lnTo>
                  <a:pt x="7135" y="4944"/>
                </a:lnTo>
                <a:lnTo>
                  <a:pt x="7135" y="4151"/>
                </a:lnTo>
                <a:lnTo>
                  <a:pt x="9420" y="4151"/>
                </a:lnTo>
                <a:lnTo>
                  <a:pt x="9560" y="4104"/>
                </a:lnTo>
                <a:lnTo>
                  <a:pt x="9653" y="4058"/>
                </a:lnTo>
                <a:lnTo>
                  <a:pt x="11332" y="2799"/>
                </a:lnTo>
                <a:lnTo>
                  <a:pt x="11472" y="2659"/>
                </a:lnTo>
                <a:lnTo>
                  <a:pt x="11518" y="2472"/>
                </a:lnTo>
                <a:lnTo>
                  <a:pt x="11472" y="2286"/>
                </a:lnTo>
                <a:lnTo>
                  <a:pt x="11332" y="2146"/>
                </a:lnTo>
                <a:lnTo>
                  <a:pt x="9653" y="887"/>
                </a:lnTo>
                <a:lnTo>
                  <a:pt x="9560" y="840"/>
                </a:lnTo>
                <a:lnTo>
                  <a:pt x="7135" y="840"/>
                </a:lnTo>
                <a:lnTo>
                  <a:pt x="7135" y="374"/>
                </a:lnTo>
                <a:lnTo>
                  <a:pt x="7089" y="234"/>
                </a:lnTo>
                <a:lnTo>
                  <a:pt x="6995" y="94"/>
                </a:lnTo>
                <a:lnTo>
                  <a:pt x="68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29;p34">
            <a:extLst>
              <a:ext uri="{FF2B5EF4-FFF2-40B4-BE49-F238E27FC236}">
                <a16:creationId xmlns:a16="http://schemas.microsoft.com/office/drawing/2014/main" id="{CB4C1500-C9FF-3A85-CF22-8260235B2628}"/>
              </a:ext>
            </a:extLst>
          </p:cNvPr>
          <p:cNvSpPr/>
          <p:nvPr/>
        </p:nvSpPr>
        <p:spPr>
          <a:xfrm>
            <a:off x="6740276" y="289489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29;p34">
            <a:extLst>
              <a:ext uri="{FF2B5EF4-FFF2-40B4-BE49-F238E27FC236}">
                <a16:creationId xmlns:a16="http://schemas.microsoft.com/office/drawing/2014/main" id="{78FAB483-B659-3E04-1405-2193FE990F01}"/>
              </a:ext>
            </a:extLst>
          </p:cNvPr>
          <p:cNvSpPr/>
          <p:nvPr/>
        </p:nvSpPr>
        <p:spPr>
          <a:xfrm>
            <a:off x="4082863" y="2894892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331;p34">
            <a:extLst>
              <a:ext uri="{FF2B5EF4-FFF2-40B4-BE49-F238E27FC236}">
                <a16:creationId xmlns:a16="http://schemas.microsoft.com/office/drawing/2014/main" id="{1043646E-8D9C-9151-4833-C9F1F0DC5E1F}"/>
              </a:ext>
            </a:extLst>
          </p:cNvPr>
          <p:cNvGrpSpPr/>
          <p:nvPr/>
        </p:nvGrpSpPr>
        <p:grpSpPr>
          <a:xfrm>
            <a:off x="4270029" y="3061372"/>
            <a:ext cx="381807" cy="405301"/>
            <a:chOff x="6280225" y="1298875"/>
            <a:chExt cx="335750" cy="334575"/>
          </a:xfrm>
        </p:grpSpPr>
        <p:sp>
          <p:nvSpPr>
            <p:cNvPr id="10" name="Google Shape;332;p34">
              <a:extLst>
                <a:ext uri="{FF2B5EF4-FFF2-40B4-BE49-F238E27FC236}">
                  <a16:creationId xmlns:a16="http://schemas.microsoft.com/office/drawing/2014/main" id="{EA226C4C-0036-2855-5F34-D16C5A9FE632}"/>
                </a:ext>
              </a:extLst>
            </p:cNvPr>
            <p:cNvSpPr/>
            <p:nvPr/>
          </p:nvSpPr>
          <p:spPr>
            <a:xfrm>
              <a:off x="6480725" y="1556500"/>
              <a:ext cx="124775" cy="67625"/>
            </a:xfrm>
            <a:custGeom>
              <a:avLst/>
              <a:gdLst/>
              <a:ahLst/>
              <a:cxnLst/>
              <a:rect l="l" t="t" r="r" b="b"/>
              <a:pathLst>
                <a:path w="4991" h="2705" extrusionOk="0">
                  <a:moveTo>
                    <a:pt x="281" y="0"/>
                  </a:moveTo>
                  <a:lnTo>
                    <a:pt x="141" y="94"/>
                  </a:lnTo>
                  <a:lnTo>
                    <a:pt x="47" y="187"/>
                  </a:lnTo>
                  <a:lnTo>
                    <a:pt x="1" y="327"/>
                  </a:lnTo>
                  <a:lnTo>
                    <a:pt x="1" y="513"/>
                  </a:lnTo>
                  <a:lnTo>
                    <a:pt x="47" y="653"/>
                  </a:lnTo>
                  <a:lnTo>
                    <a:pt x="700" y="1492"/>
                  </a:lnTo>
                  <a:lnTo>
                    <a:pt x="840" y="1586"/>
                  </a:lnTo>
                  <a:lnTo>
                    <a:pt x="1027" y="1632"/>
                  </a:lnTo>
                  <a:lnTo>
                    <a:pt x="2286" y="1632"/>
                  </a:lnTo>
                  <a:lnTo>
                    <a:pt x="1959" y="2052"/>
                  </a:lnTo>
                  <a:lnTo>
                    <a:pt x="1913" y="2145"/>
                  </a:lnTo>
                  <a:lnTo>
                    <a:pt x="1866" y="2239"/>
                  </a:lnTo>
                  <a:lnTo>
                    <a:pt x="1866" y="2378"/>
                  </a:lnTo>
                  <a:lnTo>
                    <a:pt x="1913" y="2472"/>
                  </a:lnTo>
                  <a:lnTo>
                    <a:pt x="1959" y="2565"/>
                  </a:lnTo>
                  <a:lnTo>
                    <a:pt x="2053" y="2612"/>
                  </a:lnTo>
                  <a:lnTo>
                    <a:pt x="2146" y="2658"/>
                  </a:lnTo>
                  <a:lnTo>
                    <a:pt x="2286" y="2705"/>
                  </a:lnTo>
                  <a:lnTo>
                    <a:pt x="2426" y="2658"/>
                  </a:lnTo>
                  <a:lnTo>
                    <a:pt x="2566" y="2565"/>
                  </a:lnTo>
                  <a:lnTo>
                    <a:pt x="3312" y="1632"/>
                  </a:lnTo>
                  <a:lnTo>
                    <a:pt x="4571" y="1632"/>
                  </a:lnTo>
                  <a:lnTo>
                    <a:pt x="4757" y="1586"/>
                  </a:lnTo>
                  <a:lnTo>
                    <a:pt x="4850" y="1539"/>
                  </a:lnTo>
                  <a:lnTo>
                    <a:pt x="4944" y="1399"/>
                  </a:lnTo>
                  <a:lnTo>
                    <a:pt x="4990" y="1259"/>
                  </a:lnTo>
                  <a:lnTo>
                    <a:pt x="4944" y="1073"/>
                  </a:lnTo>
                  <a:lnTo>
                    <a:pt x="4850" y="979"/>
                  </a:lnTo>
                  <a:lnTo>
                    <a:pt x="4757" y="886"/>
                  </a:lnTo>
                  <a:lnTo>
                    <a:pt x="4571" y="840"/>
                  </a:lnTo>
                  <a:lnTo>
                    <a:pt x="1213" y="840"/>
                  </a:lnTo>
                  <a:lnTo>
                    <a:pt x="700" y="187"/>
                  </a:lnTo>
                  <a:lnTo>
                    <a:pt x="560" y="47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3;p34">
              <a:extLst>
                <a:ext uri="{FF2B5EF4-FFF2-40B4-BE49-F238E27FC236}">
                  <a16:creationId xmlns:a16="http://schemas.microsoft.com/office/drawing/2014/main" id="{BB422558-32A0-EF49-EB9B-8182A839DC5B}"/>
                </a:ext>
              </a:extLst>
            </p:cNvPr>
            <p:cNvSpPr/>
            <p:nvPr/>
          </p:nvSpPr>
          <p:spPr>
            <a:xfrm>
              <a:off x="6352500" y="145507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7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1" y="467"/>
                  </a:lnTo>
                  <a:lnTo>
                    <a:pt x="47" y="653"/>
                  </a:lnTo>
                  <a:lnTo>
                    <a:pt x="140" y="793"/>
                  </a:lnTo>
                  <a:lnTo>
                    <a:pt x="280" y="886"/>
                  </a:lnTo>
                  <a:lnTo>
                    <a:pt x="607" y="886"/>
                  </a:lnTo>
                  <a:lnTo>
                    <a:pt x="747" y="793"/>
                  </a:lnTo>
                  <a:lnTo>
                    <a:pt x="840" y="653"/>
                  </a:lnTo>
                  <a:lnTo>
                    <a:pt x="886" y="467"/>
                  </a:lnTo>
                  <a:lnTo>
                    <a:pt x="840" y="280"/>
                  </a:lnTo>
                  <a:lnTo>
                    <a:pt x="747" y="140"/>
                  </a:lnTo>
                  <a:lnTo>
                    <a:pt x="607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;p34">
              <a:extLst>
                <a:ext uri="{FF2B5EF4-FFF2-40B4-BE49-F238E27FC236}">
                  <a16:creationId xmlns:a16="http://schemas.microsoft.com/office/drawing/2014/main" id="{963CAF38-C1A9-AA9A-E731-E66DF06C00A6}"/>
                </a:ext>
              </a:extLst>
            </p:cNvPr>
            <p:cNvSpPr/>
            <p:nvPr/>
          </p:nvSpPr>
          <p:spPr>
            <a:xfrm>
              <a:off x="6379325" y="1298875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2332" y="0"/>
                  </a:moveTo>
                  <a:lnTo>
                    <a:pt x="1632" y="93"/>
                  </a:lnTo>
                  <a:lnTo>
                    <a:pt x="1259" y="187"/>
                  </a:lnTo>
                  <a:lnTo>
                    <a:pt x="1026" y="560"/>
                  </a:lnTo>
                  <a:lnTo>
                    <a:pt x="793" y="979"/>
                  </a:lnTo>
                  <a:lnTo>
                    <a:pt x="466" y="1912"/>
                  </a:lnTo>
                  <a:lnTo>
                    <a:pt x="187" y="2844"/>
                  </a:lnTo>
                  <a:lnTo>
                    <a:pt x="0" y="3777"/>
                  </a:lnTo>
                  <a:lnTo>
                    <a:pt x="2332" y="3777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5;p34">
              <a:extLst>
                <a:ext uri="{FF2B5EF4-FFF2-40B4-BE49-F238E27FC236}">
                  <a16:creationId xmlns:a16="http://schemas.microsoft.com/office/drawing/2014/main" id="{D9E6F31E-A398-8F66-7A9D-FFA49C0272A6}"/>
                </a:ext>
              </a:extLst>
            </p:cNvPr>
            <p:cNvSpPr/>
            <p:nvPr/>
          </p:nvSpPr>
          <p:spPr>
            <a:xfrm>
              <a:off x="6374650" y="1413100"/>
              <a:ext cx="62975" cy="107275"/>
            </a:xfrm>
            <a:custGeom>
              <a:avLst/>
              <a:gdLst/>
              <a:ahLst/>
              <a:cxnLst/>
              <a:rect l="l" t="t" r="r" b="b"/>
              <a:pathLst>
                <a:path w="2519" h="4291" extrusionOk="0">
                  <a:moveTo>
                    <a:pt x="94" y="1"/>
                  </a:moveTo>
                  <a:lnTo>
                    <a:pt x="0" y="980"/>
                  </a:lnTo>
                  <a:lnTo>
                    <a:pt x="187" y="1073"/>
                  </a:lnTo>
                  <a:lnTo>
                    <a:pt x="327" y="1167"/>
                  </a:lnTo>
                  <a:lnTo>
                    <a:pt x="467" y="1306"/>
                  </a:lnTo>
                  <a:lnTo>
                    <a:pt x="607" y="1446"/>
                  </a:lnTo>
                  <a:lnTo>
                    <a:pt x="747" y="1773"/>
                  </a:lnTo>
                  <a:lnTo>
                    <a:pt x="793" y="2146"/>
                  </a:lnTo>
                  <a:lnTo>
                    <a:pt x="747" y="2472"/>
                  </a:lnTo>
                  <a:lnTo>
                    <a:pt x="607" y="2799"/>
                  </a:lnTo>
                  <a:lnTo>
                    <a:pt x="467" y="2985"/>
                  </a:lnTo>
                  <a:lnTo>
                    <a:pt x="374" y="3078"/>
                  </a:lnTo>
                  <a:lnTo>
                    <a:pt x="187" y="3218"/>
                  </a:lnTo>
                  <a:lnTo>
                    <a:pt x="0" y="3311"/>
                  </a:lnTo>
                  <a:lnTo>
                    <a:pt x="94" y="4291"/>
                  </a:lnTo>
                  <a:lnTo>
                    <a:pt x="1772" y="4291"/>
                  </a:lnTo>
                  <a:lnTo>
                    <a:pt x="1726" y="4011"/>
                  </a:lnTo>
                  <a:lnTo>
                    <a:pt x="1679" y="3778"/>
                  </a:lnTo>
                  <a:lnTo>
                    <a:pt x="1726" y="3545"/>
                  </a:lnTo>
                  <a:lnTo>
                    <a:pt x="1819" y="3311"/>
                  </a:lnTo>
                  <a:lnTo>
                    <a:pt x="1959" y="3078"/>
                  </a:lnTo>
                  <a:lnTo>
                    <a:pt x="2099" y="2892"/>
                  </a:lnTo>
                  <a:lnTo>
                    <a:pt x="2285" y="2752"/>
                  </a:lnTo>
                  <a:lnTo>
                    <a:pt x="2519" y="2659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36;p34">
              <a:extLst>
                <a:ext uri="{FF2B5EF4-FFF2-40B4-BE49-F238E27FC236}">
                  <a16:creationId xmlns:a16="http://schemas.microsoft.com/office/drawing/2014/main" id="{92AB49DD-D449-A980-2BE5-F621DAA9F504}"/>
                </a:ext>
              </a:extLst>
            </p:cNvPr>
            <p:cNvSpPr/>
            <p:nvPr/>
          </p:nvSpPr>
          <p:spPr>
            <a:xfrm>
              <a:off x="6457425" y="1298875"/>
              <a:ext cx="52475" cy="94450"/>
            </a:xfrm>
            <a:custGeom>
              <a:avLst/>
              <a:gdLst/>
              <a:ahLst/>
              <a:cxnLst/>
              <a:rect l="l" t="t" r="r" b="b"/>
              <a:pathLst>
                <a:path w="2099" h="3778" extrusionOk="0">
                  <a:moveTo>
                    <a:pt x="0" y="0"/>
                  </a:moveTo>
                  <a:lnTo>
                    <a:pt x="0" y="3777"/>
                  </a:lnTo>
                  <a:lnTo>
                    <a:pt x="1166" y="3777"/>
                  </a:lnTo>
                  <a:lnTo>
                    <a:pt x="1353" y="3497"/>
                  </a:lnTo>
                  <a:lnTo>
                    <a:pt x="1539" y="3264"/>
                  </a:lnTo>
                  <a:lnTo>
                    <a:pt x="1819" y="3078"/>
                  </a:lnTo>
                  <a:lnTo>
                    <a:pt x="2099" y="2984"/>
                  </a:lnTo>
                  <a:lnTo>
                    <a:pt x="1912" y="2145"/>
                  </a:lnTo>
                  <a:lnTo>
                    <a:pt x="1679" y="1399"/>
                  </a:lnTo>
                  <a:lnTo>
                    <a:pt x="1399" y="746"/>
                  </a:lnTo>
                  <a:lnTo>
                    <a:pt x="1119" y="187"/>
                  </a:lnTo>
                  <a:lnTo>
                    <a:pt x="56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7;p34">
              <a:extLst>
                <a:ext uri="{FF2B5EF4-FFF2-40B4-BE49-F238E27FC236}">
                  <a16:creationId xmlns:a16="http://schemas.microsoft.com/office/drawing/2014/main" id="{1912488C-7F11-35D3-7E87-BB68D90B555F}"/>
                </a:ext>
              </a:extLst>
            </p:cNvPr>
            <p:cNvSpPr/>
            <p:nvPr/>
          </p:nvSpPr>
          <p:spPr>
            <a:xfrm>
              <a:off x="6540175" y="1413100"/>
              <a:ext cx="75800" cy="107275"/>
            </a:xfrm>
            <a:custGeom>
              <a:avLst/>
              <a:gdLst/>
              <a:ahLst/>
              <a:cxnLst/>
              <a:rect l="l" t="t" r="r" b="b"/>
              <a:pathLst>
                <a:path w="3032" h="4291" extrusionOk="0">
                  <a:moveTo>
                    <a:pt x="234" y="1"/>
                  </a:moveTo>
                  <a:lnTo>
                    <a:pt x="141" y="187"/>
                  </a:lnTo>
                  <a:lnTo>
                    <a:pt x="48" y="374"/>
                  </a:lnTo>
                  <a:lnTo>
                    <a:pt x="48" y="1353"/>
                  </a:lnTo>
                  <a:lnTo>
                    <a:pt x="94" y="2332"/>
                  </a:lnTo>
                  <a:lnTo>
                    <a:pt x="48" y="3311"/>
                  </a:lnTo>
                  <a:lnTo>
                    <a:pt x="1" y="4291"/>
                  </a:lnTo>
                  <a:lnTo>
                    <a:pt x="2659" y="4291"/>
                  </a:lnTo>
                  <a:lnTo>
                    <a:pt x="2799" y="3731"/>
                  </a:lnTo>
                  <a:lnTo>
                    <a:pt x="2939" y="3218"/>
                  </a:lnTo>
                  <a:lnTo>
                    <a:pt x="2985" y="2659"/>
                  </a:lnTo>
                  <a:lnTo>
                    <a:pt x="3032" y="2146"/>
                  </a:lnTo>
                  <a:lnTo>
                    <a:pt x="2985" y="1586"/>
                  </a:lnTo>
                  <a:lnTo>
                    <a:pt x="2939" y="1073"/>
                  </a:lnTo>
                  <a:lnTo>
                    <a:pt x="2799" y="514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8;p34">
              <a:extLst>
                <a:ext uri="{FF2B5EF4-FFF2-40B4-BE49-F238E27FC236}">
                  <a16:creationId xmlns:a16="http://schemas.microsoft.com/office/drawing/2014/main" id="{BB92B087-0FBC-41EC-60B3-022FA02DBB85}"/>
                </a:ext>
              </a:extLst>
            </p:cNvPr>
            <p:cNvSpPr/>
            <p:nvPr/>
          </p:nvSpPr>
          <p:spPr>
            <a:xfrm>
              <a:off x="6512200" y="1311675"/>
              <a:ext cx="86300" cy="81650"/>
            </a:xfrm>
            <a:custGeom>
              <a:avLst/>
              <a:gdLst/>
              <a:ahLst/>
              <a:cxnLst/>
              <a:rect l="l" t="t" r="r" b="b"/>
              <a:pathLst>
                <a:path w="3452" h="3266" extrusionOk="0">
                  <a:moveTo>
                    <a:pt x="1" y="1"/>
                  </a:moveTo>
                  <a:lnTo>
                    <a:pt x="234" y="607"/>
                  </a:lnTo>
                  <a:lnTo>
                    <a:pt x="421" y="1213"/>
                  </a:lnTo>
                  <a:lnTo>
                    <a:pt x="607" y="1866"/>
                  </a:lnTo>
                  <a:lnTo>
                    <a:pt x="747" y="2566"/>
                  </a:lnTo>
                  <a:lnTo>
                    <a:pt x="933" y="2705"/>
                  </a:lnTo>
                  <a:lnTo>
                    <a:pt x="1120" y="2892"/>
                  </a:lnTo>
                  <a:lnTo>
                    <a:pt x="1260" y="3079"/>
                  </a:lnTo>
                  <a:lnTo>
                    <a:pt x="1353" y="3265"/>
                  </a:lnTo>
                  <a:lnTo>
                    <a:pt x="3452" y="3265"/>
                  </a:lnTo>
                  <a:lnTo>
                    <a:pt x="3125" y="2752"/>
                  </a:lnTo>
                  <a:lnTo>
                    <a:pt x="2799" y="2239"/>
                  </a:lnTo>
                  <a:lnTo>
                    <a:pt x="2426" y="1773"/>
                  </a:lnTo>
                  <a:lnTo>
                    <a:pt x="2006" y="1353"/>
                  </a:lnTo>
                  <a:lnTo>
                    <a:pt x="1540" y="980"/>
                  </a:lnTo>
                  <a:lnTo>
                    <a:pt x="1073" y="607"/>
                  </a:lnTo>
                  <a:lnTo>
                    <a:pt x="51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9;p34">
              <a:extLst>
                <a:ext uri="{FF2B5EF4-FFF2-40B4-BE49-F238E27FC236}">
                  <a16:creationId xmlns:a16="http://schemas.microsoft.com/office/drawing/2014/main" id="{A3C5C169-EE1B-AC23-1CC1-615BA419FB31}"/>
                </a:ext>
              </a:extLst>
            </p:cNvPr>
            <p:cNvSpPr/>
            <p:nvPr/>
          </p:nvSpPr>
          <p:spPr>
            <a:xfrm>
              <a:off x="6505225" y="1392125"/>
              <a:ext cx="22175" cy="22175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66" y="0"/>
                  </a:moveTo>
                  <a:lnTo>
                    <a:pt x="280" y="47"/>
                  </a:lnTo>
                  <a:lnTo>
                    <a:pt x="140" y="140"/>
                  </a:lnTo>
                  <a:lnTo>
                    <a:pt x="47" y="280"/>
                  </a:lnTo>
                  <a:lnTo>
                    <a:pt x="0" y="467"/>
                  </a:lnTo>
                  <a:lnTo>
                    <a:pt x="47" y="607"/>
                  </a:lnTo>
                  <a:lnTo>
                    <a:pt x="140" y="746"/>
                  </a:lnTo>
                  <a:lnTo>
                    <a:pt x="280" y="840"/>
                  </a:lnTo>
                  <a:lnTo>
                    <a:pt x="466" y="886"/>
                  </a:lnTo>
                  <a:lnTo>
                    <a:pt x="606" y="840"/>
                  </a:lnTo>
                  <a:lnTo>
                    <a:pt x="746" y="746"/>
                  </a:lnTo>
                  <a:lnTo>
                    <a:pt x="839" y="607"/>
                  </a:lnTo>
                  <a:lnTo>
                    <a:pt x="886" y="467"/>
                  </a:lnTo>
                  <a:lnTo>
                    <a:pt x="839" y="280"/>
                  </a:lnTo>
                  <a:lnTo>
                    <a:pt x="746" y="140"/>
                  </a:lnTo>
                  <a:lnTo>
                    <a:pt x="606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0;p34">
              <a:extLst>
                <a:ext uri="{FF2B5EF4-FFF2-40B4-BE49-F238E27FC236}">
                  <a16:creationId xmlns:a16="http://schemas.microsoft.com/office/drawing/2014/main" id="{8CA2DE63-6E01-7F29-2835-54B14F3334DC}"/>
                </a:ext>
              </a:extLst>
            </p:cNvPr>
            <p:cNvSpPr/>
            <p:nvPr/>
          </p:nvSpPr>
          <p:spPr>
            <a:xfrm>
              <a:off x="6379325" y="1539000"/>
              <a:ext cx="58300" cy="94450"/>
            </a:xfrm>
            <a:custGeom>
              <a:avLst/>
              <a:gdLst/>
              <a:ahLst/>
              <a:cxnLst/>
              <a:rect l="l" t="t" r="r" b="b"/>
              <a:pathLst>
                <a:path w="2332" h="3778" extrusionOk="0">
                  <a:moveTo>
                    <a:pt x="0" y="1"/>
                  </a:moveTo>
                  <a:lnTo>
                    <a:pt x="187" y="887"/>
                  </a:lnTo>
                  <a:lnTo>
                    <a:pt x="373" y="1633"/>
                  </a:lnTo>
                  <a:lnTo>
                    <a:pt x="606" y="2239"/>
                  </a:lnTo>
                  <a:lnTo>
                    <a:pt x="793" y="2752"/>
                  </a:lnTo>
                  <a:lnTo>
                    <a:pt x="1119" y="3405"/>
                  </a:lnTo>
                  <a:lnTo>
                    <a:pt x="1259" y="3638"/>
                  </a:lnTo>
                  <a:lnTo>
                    <a:pt x="1819" y="3731"/>
                  </a:lnTo>
                  <a:lnTo>
                    <a:pt x="2332" y="3778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1;p34">
              <a:extLst>
                <a:ext uri="{FF2B5EF4-FFF2-40B4-BE49-F238E27FC236}">
                  <a16:creationId xmlns:a16="http://schemas.microsoft.com/office/drawing/2014/main" id="{621372A7-B393-56E4-CEC3-DAA12122B8BC}"/>
                </a:ext>
              </a:extLst>
            </p:cNvPr>
            <p:cNvSpPr/>
            <p:nvPr/>
          </p:nvSpPr>
          <p:spPr>
            <a:xfrm>
              <a:off x="6457425" y="1413100"/>
              <a:ext cx="65300" cy="107275"/>
            </a:xfrm>
            <a:custGeom>
              <a:avLst/>
              <a:gdLst/>
              <a:ahLst/>
              <a:cxnLst/>
              <a:rect l="l" t="t" r="r" b="b"/>
              <a:pathLst>
                <a:path w="2612" h="4291" extrusionOk="0">
                  <a:moveTo>
                    <a:pt x="0" y="1"/>
                  </a:moveTo>
                  <a:lnTo>
                    <a:pt x="0" y="2659"/>
                  </a:lnTo>
                  <a:lnTo>
                    <a:pt x="233" y="2752"/>
                  </a:lnTo>
                  <a:lnTo>
                    <a:pt x="467" y="2892"/>
                  </a:lnTo>
                  <a:lnTo>
                    <a:pt x="606" y="3078"/>
                  </a:lnTo>
                  <a:lnTo>
                    <a:pt x="746" y="3311"/>
                  </a:lnTo>
                  <a:lnTo>
                    <a:pt x="840" y="3545"/>
                  </a:lnTo>
                  <a:lnTo>
                    <a:pt x="840" y="3778"/>
                  </a:lnTo>
                  <a:lnTo>
                    <a:pt x="840" y="4011"/>
                  </a:lnTo>
                  <a:lnTo>
                    <a:pt x="793" y="4291"/>
                  </a:lnTo>
                  <a:lnTo>
                    <a:pt x="2518" y="4291"/>
                  </a:lnTo>
                  <a:lnTo>
                    <a:pt x="2565" y="3405"/>
                  </a:lnTo>
                  <a:lnTo>
                    <a:pt x="2612" y="2519"/>
                  </a:lnTo>
                  <a:lnTo>
                    <a:pt x="2612" y="1679"/>
                  </a:lnTo>
                  <a:lnTo>
                    <a:pt x="2565" y="840"/>
                  </a:lnTo>
                  <a:lnTo>
                    <a:pt x="2145" y="840"/>
                  </a:lnTo>
                  <a:lnTo>
                    <a:pt x="1912" y="747"/>
                  </a:lnTo>
                  <a:lnTo>
                    <a:pt x="1726" y="654"/>
                  </a:lnTo>
                  <a:lnTo>
                    <a:pt x="1539" y="560"/>
                  </a:lnTo>
                  <a:lnTo>
                    <a:pt x="1399" y="374"/>
                  </a:lnTo>
                  <a:lnTo>
                    <a:pt x="1259" y="187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2;p34">
              <a:extLst>
                <a:ext uri="{FF2B5EF4-FFF2-40B4-BE49-F238E27FC236}">
                  <a16:creationId xmlns:a16="http://schemas.microsoft.com/office/drawing/2014/main" id="{CA46EA0A-86DB-6329-9A99-BA6529769A0B}"/>
                </a:ext>
              </a:extLst>
            </p:cNvPr>
            <p:cNvSpPr/>
            <p:nvPr/>
          </p:nvSpPr>
          <p:spPr>
            <a:xfrm>
              <a:off x="6297700" y="1312850"/>
              <a:ext cx="85125" cy="80475"/>
            </a:xfrm>
            <a:custGeom>
              <a:avLst/>
              <a:gdLst/>
              <a:ahLst/>
              <a:cxnLst/>
              <a:rect l="l" t="t" r="r" b="b"/>
              <a:pathLst>
                <a:path w="3405" h="3219" extrusionOk="0">
                  <a:moveTo>
                    <a:pt x="3405" y="1"/>
                  </a:moveTo>
                  <a:lnTo>
                    <a:pt x="2845" y="280"/>
                  </a:lnTo>
                  <a:lnTo>
                    <a:pt x="2332" y="560"/>
                  </a:lnTo>
                  <a:lnTo>
                    <a:pt x="1866" y="933"/>
                  </a:lnTo>
                  <a:lnTo>
                    <a:pt x="1400" y="1353"/>
                  </a:lnTo>
                  <a:lnTo>
                    <a:pt x="1027" y="1773"/>
                  </a:lnTo>
                  <a:lnTo>
                    <a:pt x="654" y="2239"/>
                  </a:lnTo>
                  <a:lnTo>
                    <a:pt x="281" y="2705"/>
                  </a:lnTo>
                  <a:lnTo>
                    <a:pt x="1" y="3218"/>
                  </a:lnTo>
                  <a:lnTo>
                    <a:pt x="2472" y="3218"/>
                  </a:lnTo>
                  <a:lnTo>
                    <a:pt x="2659" y="2379"/>
                  </a:lnTo>
                  <a:lnTo>
                    <a:pt x="2845" y="1586"/>
                  </a:lnTo>
                  <a:lnTo>
                    <a:pt x="3078" y="747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;p34">
              <a:extLst>
                <a:ext uri="{FF2B5EF4-FFF2-40B4-BE49-F238E27FC236}">
                  <a16:creationId xmlns:a16="http://schemas.microsoft.com/office/drawing/2014/main" id="{9C0CA9F1-BF47-4D1B-F5E0-B21C828D3F38}"/>
                </a:ext>
              </a:extLst>
            </p:cNvPr>
            <p:cNvSpPr/>
            <p:nvPr/>
          </p:nvSpPr>
          <p:spPr>
            <a:xfrm>
              <a:off x="6297700" y="1539000"/>
              <a:ext cx="85125" cy="81625"/>
            </a:xfrm>
            <a:custGeom>
              <a:avLst/>
              <a:gdLst/>
              <a:ahLst/>
              <a:cxnLst/>
              <a:rect l="l" t="t" r="r" b="b"/>
              <a:pathLst>
                <a:path w="3405" h="3265" extrusionOk="0">
                  <a:moveTo>
                    <a:pt x="1" y="1"/>
                  </a:moveTo>
                  <a:lnTo>
                    <a:pt x="281" y="514"/>
                  </a:lnTo>
                  <a:lnTo>
                    <a:pt x="654" y="1027"/>
                  </a:lnTo>
                  <a:lnTo>
                    <a:pt x="1027" y="1493"/>
                  </a:lnTo>
                  <a:lnTo>
                    <a:pt x="1400" y="1913"/>
                  </a:lnTo>
                  <a:lnTo>
                    <a:pt x="1866" y="2286"/>
                  </a:lnTo>
                  <a:lnTo>
                    <a:pt x="2332" y="2659"/>
                  </a:lnTo>
                  <a:lnTo>
                    <a:pt x="2845" y="2985"/>
                  </a:lnTo>
                  <a:lnTo>
                    <a:pt x="3405" y="3265"/>
                  </a:lnTo>
                  <a:lnTo>
                    <a:pt x="3078" y="2472"/>
                  </a:lnTo>
                  <a:lnTo>
                    <a:pt x="2845" y="1679"/>
                  </a:lnTo>
                  <a:lnTo>
                    <a:pt x="2659" y="840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4;p34">
              <a:extLst>
                <a:ext uri="{FF2B5EF4-FFF2-40B4-BE49-F238E27FC236}">
                  <a16:creationId xmlns:a16="http://schemas.microsoft.com/office/drawing/2014/main" id="{28987E90-E3B1-788F-4555-D043FA8C6900}"/>
                </a:ext>
              </a:extLst>
            </p:cNvPr>
            <p:cNvSpPr/>
            <p:nvPr/>
          </p:nvSpPr>
          <p:spPr>
            <a:xfrm>
              <a:off x="6280225" y="1413100"/>
              <a:ext cx="76975" cy="107275"/>
            </a:xfrm>
            <a:custGeom>
              <a:avLst/>
              <a:gdLst/>
              <a:ahLst/>
              <a:cxnLst/>
              <a:rect l="l" t="t" r="r" b="b"/>
              <a:pathLst>
                <a:path w="3079" h="4291" extrusionOk="0">
                  <a:moveTo>
                    <a:pt x="373" y="1"/>
                  </a:moveTo>
                  <a:lnTo>
                    <a:pt x="187" y="514"/>
                  </a:lnTo>
                  <a:lnTo>
                    <a:pt x="94" y="1027"/>
                  </a:lnTo>
                  <a:lnTo>
                    <a:pt x="0" y="1586"/>
                  </a:lnTo>
                  <a:lnTo>
                    <a:pt x="0" y="2099"/>
                  </a:lnTo>
                  <a:lnTo>
                    <a:pt x="0" y="2659"/>
                  </a:lnTo>
                  <a:lnTo>
                    <a:pt x="94" y="3172"/>
                  </a:lnTo>
                  <a:lnTo>
                    <a:pt x="187" y="3731"/>
                  </a:lnTo>
                  <a:lnTo>
                    <a:pt x="373" y="4291"/>
                  </a:lnTo>
                  <a:lnTo>
                    <a:pt x="3078" y="4291"/>
                  </a:lnTo>
                  <a:lnTo>
                    <a:pt x="2985" y="3311"/>
                  </a:lnTo>
                  <a:lnTo>
                    <a:pt x="2798" y="3265"/>
                  </a:lnTo>
                  <a:lnTo>
                    <a:pt x="2612" y="3172"/>
                  </a:lnTo>
                  <a:lnTo>
                    <a:pt x="2472" y="3032"/>
                  </a:lnTo>
                  <a:lnTo>
                    <a:pt x="2332" y="2892"/>
                  </a:lnTo>
                  <a:lnTo>
                    <a:pt x="2239" y="2705"/>
                  </a:lnTo>
                  <a:lnTo>
                    <a:pt x="2192" y="2519"/>
                  </a:lnTo>
                  <a:lnTo>
                    <a:pt x="2099" y="2332"/>
                  </a:lnTo>
                  <a:lnTo>
                    <a:pt x="2099" y="2146"/>
                  </a:lnTo>
                  <a:lnTo>
                    <a:pt x="2099" y="1913"/>
                  </a:lnTo>
                  <a:lnTo>
                    <a:pt x="2192" y="1726"/>
                  </a:lnTo>
                  <a:lnTo>
                    <a:pt x="2239" y="1540"/>
                  </a:lnTo>
                  <a:lnTo>
                    <a:pt x="2332" y="1400"/>
                  </a:lnTo>
                  <a:lnTo>
                    <a:pt x="2472" y="1260"/>
                  </a:lnTo>
                  <a:lnTo>
                    <a:pt x="2612" y="1120"/>
                  </a:lnTo>
                  <a:lnTo>
                    <a:pt x="2798" y="1027"/>
                  </a:lnTo>
                  <a:lnTo>
                    <a:pt x="2985" y="933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5;p34">
              <a:extLst>
                <a:ext uri="{FF2B5EF4-FFF2-40B4-BE49-F238E27FC236}">
                  <a16:creationId xmlns:a16="http://schemas.microsoft.com/office/drawing/2014/main" id="{D7876635-F376-C293-1303-52D6BBE442C6}"/>
                </a:ext>
              </a:extLst>
            </p:cNvPr>
            <p:cNvSpPr/>
            <p:nvPr/>
          </p:nvSpPr>
          <p:spPr>
            <a:xfrm>
              <a:off x="6436425" y="1497050"/>
              <a:ext cx="23350" cy="23325"/>
            </a:xfrm>
            <a:custGeom>
              <a:avLst/>
              <a:gdLst/>
              <a:ahLst/>
              <a:cxnLst/>
              <a:rect l="l" t="t" r="r" b="b"/>
              <a:pathLst>
                <a:path w="934" h="933" extrusionOk="0">
                  <a:moveTo>
                    <a:pt x="467" y="0"/>
                  </a:moveTo>
                  <a:lnTo>
                    <a:pt x="281" y="47"/>
                  </a:lnTo>
                  <a:lnTo>
                    <a:pt x="141" y="140"/>
                  </a:lnTo>
                  <a:lnTo>
                    <a:pt x="48" y="280"/>
                  </a:lnTo>
                  <a:lnTo>
                    <a:pt x="1" y="466"/>
                  </a:lnTo>
                  <a:lnTo>
                    <a:pt x="48" y="653"/>
                  </a:lnTo>
                  <a:lnTo>
                    <a:pt x="141" y="793"/>
                  </a:lnTo>
                  <a:lnTo>
                    <a:pt x="281" y="886"/>
                  </a:lnTo>
                  <a:lnTo>
                    <a:pt x="467" y="933"/>
                  </a:lnTo>
                  <a:lnTo>
                    <a:pt x="654" y="886"/>
                  </a:lnTo>
                  <a:lnTo>
                    <a:pt x="794" y="793"/>
                  </a:lnTo>
                  <a:lnTo>
                    <a:pt x="887" y="653"/>
                  </a:lnTo>
                  <a:lnTo>
                    <a:pt x="934" y="466"/>
                  </a:lnTo>
                  <a:lnTo>
                    <a:pt x="887" y="280"/>
                  </a:lnTo>
                  <a:lnTo>
                    <a:pt x="794" y="140"/>
                  </a:lnTo>
                  <a:lnTo>
                    <a:pt x="654" y="4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47;p34">
            <a:extLst>
              <a:ext uri="{FF2B5EF4-FFF2-40B4-BE49-F238E27FC236}">
                <a16:creationId xmlns:a16="http://schemas.microsoft.com/office/drawing/2014/main" id="{14E5E8DD-FD46-4018-16A4-2AD08D575EF6}"/>
              </a:ext>
            </a:extLst>
          </p:cNvPr>
          <p:cNvSpPr/>
          <p:nvPr/>
        </p:nvSpPr>
        <p:spPr>
          <a:xfrm>
            <a:off x="6951901" y="3106517"/>
            <a:ext cx="335750" cy="335750"/>
          </a:xfrm>
          <a:custGeom>
            <a:avLst/>
            <a:gdLst/>
            <a:ahLst/>
            <a:cxnLst/>
            <a:rect l="l" t="t" r="r" b="b"/>
            <a:pathLst>
              <a:path w="13430" h="13430" extrusionOk="0">
                <a:moveTo>
                  <a:pt x="6715" y="1679"/>
                </a:moveTo>
                <a:lnTo>
                  <a:pt x="6855" y="1725"/>
                </a:lnTo>
                <a:lnTo>
                  <a:pt x="6995" y="1772"/>
                </a:lnTo>
                <a:lnTo>
                  <a:pt x="7088" y="1912"/>
                </a:lnTo>
                <a:lnTo>
                  <a:pt x="7088" y="2052"/>
                </a:lnTo>
                <a:lnTo>
                  <a:pt x="7088" y="2891"/>
                </a:lnTo>
                <a:lnTo>
                  <a:pt x="7088" y="3078"/>
                </a:lnTo>
                <a:lnTo>
                  <a:pt x="6995" y="3171"/>
                </a:lnTo>
                <a:lnTo>
                  <a:pt x="6855" y="3264"/>
                </a:lnTo>
                <a:lnTo>
                  <a:pt x="6715" y="3311"/>
                </a:lnTo>
                <a:lnTo>
                  <a:pt x="6529" y="3264"/>
                </a:lnTo>
                <a:lnTo>
                  <a:pt x="6435" y="3171"/>
                </a:lnTo>
                <a:lnTo>
                  <a:pt x="6342" y="3078"/>
                </a:lnTo>
                <a:lnTo>
                  <a:pt x="6296" y="2891"/>
                </a:lnTo>
                <a:lnTo>
                  <a:pt x="6296" y="2052"/>
                </a:lnTo>
                <a:lnTo>
                  <a:pt x="6342" y="1912"/>
                </a:lnTo>
                <a:lnTo>
                  <a:pt x="6435" y="1772"/>
                </a:lnTo>
                <a:lnTo>
                  <a:pt x="6529" y="1725"/>
                </a:lnTo>
                <a:lnTo>
                  <a:pt x="6715" y="1679"/>
                </a:lnTo>
                <a:close/>
                <a:moveTo>
                  <a:pt x="2892" y="6295"/>
                </a:moveTo>
                <a:lnTo>
                  <a:pt x="3078" y="6342"/>
                </a:lnTo>
                <a:lnTo>
                  <a:pt x="3171" y="6435"/>
                </a:lnTo>
                <a:lnTo>
                  <a:pt x="3265" y="6575"/>
                </a:lnTo>
                <a:lnTo>
                  <a:pt x="3311" y="6715"/>
                </a:lnTo>
                <a:lnTo>
                  <a:pt x="3265" y="6855"/>
                </a:lnTo>
                <a:lnTo>
                  <a:pt x="3171" y="6995"/>
                </a:lnTo>
                <a:lnTo>
                  <a:pt x="3078" y="7088"/>
                </a:lnTo>
                <a:lnTo>
                  <a:pt x="1912" y="7088"/>
                </a:lnTo>
                <a:lnTo>
                  <a:pt x="1772" y="6995"/>
                </a:lnTo>
                <a:lnTo>
                  <a:pt x="1726" y="6855"/>
                </a:lnTo>
                <a:lnTo>
                  <a:pt x="1679" y="6715"/>
                </a:lnTo>
                <a:lnTo>
                  <a:pt x="1726" y="6575"/>
                </a:lnTo>
                <a:lnTo>
                  <a:pt x="1772" y="6435"/>
                </a:lnTo>
                <a:lnTo>
                  <a:pt x="1912" y="6342"/>
                </a:lnTo>
                <a:lnTo>
                  <a:pt x="2052" y="6295"/>
                </a:lnTo>
                <a:close/>
                <a:moveTo>
                  <a:pt x="11332" y="6295"/>
                </a:moveTo>
                <a:lnTo>
                  <a:pt x="11472" y="6342"/>
                </a:lnTo>
                <a:lnTo>
                  <a:pt x="11611" y="6435"/>
                </a:lnTo>
                <a:lnTo>
                  <a:pt x="11705" y="6575"/>
                </a:lnTo>
                <a:lnTo>
                  <a:pt x="11751" y="6715"/>
                </a:lnTo>
                <a:lnTo>
                  <a:pt x="11705" y="6855"/>
                </a:lnTo>
                <a:lnTo>
                  <a:pt x="11611" y="6995"/>
                </a:lnTo>
                <a:lnTo>
                  <a:pt x="11472" y="7088"/>
                </a:lnTo>
                <a:lnTo>
                  <a:pt x="10352" y="7088"/>
                </a:lnTo>
                <a:lnTo>
                  <a:pt x="10213" y="6995"/>
                </a:lnTo>
                <a:lnTo>
                  <a:pt x="10119" y="6855"/>
                </a:lnTo>
                <a:lnTo>
                  <a:pt x="10119" y="6715"/>
                </a:lnTo>
                <a:lnTo>
                  <a:pt x="10119" y="6575"/>
                </a:lnTo>
                <a:lnTo>
                  <a:pt x="10213" y="6435"/>
                </a:lnTo>
                <a:lnTo>
                  <a:pt x="10352" y="6342"/>
                </a:lnTo>
                <a:lnTo>
                  <a:pt x="10492" y="6295"/>
                </a:lnTo>
                <a:close/>
                <a:moveTo>
                  <a:pt x="3778" y="3357"/>
                </a:moveTo>
                <a:lnTo>
                  <a:pt x="3917" y="3404"/>
                </a:lnTo>
                <a:lnTo>
                  <a:pt x="8207" y="5129"/>
                </a:lnTo>
                <a:lnTo>
                  <a:pt x="8301" y="5176"/>
                </a:lnTo>
                <a:lnTo>
                  <a:pt x="8347" y="5269"/>
                </a:lnTo>
                <a:lnTo>
                  <a:pt x="10026" y="9513"/>
                </a:lnTo>
                <a:lnTo>
                  <a:pt x="10026" y="9606"/>
                </a:lnTo>
                <a:lnTo>
                  <a:pt x="10026" y="9746"/>
                </a:lnTo>
                <a:lnTo>
                  <a:pt x="9979" y="9839"/>
                </a:lnTo>
                <a:lnTo>
                  <a:pt x="9933" y="9932"/>
                </a:lnTo>
                <a:lnTo>
                  <a:pt x="9839" y="9979"/>
                </a:lnTo>
                <a:lnTo>
                  <a:pt x="9746" y="10025"/>
                </a:lnTo>
                <a:lnTo>
                  <a:pt x="9513" y="10025"/>
                </a:lnTo>
                <a:lnTo>
                  <a:pt x="5270" y="8347"/>
                </a:lnTo>
                <a:lnTo>
                  <a:pt x="5176" y="8300"/>
                </a:lnTo>
                <a:lnTo>
                  <a:pt x="5130" y="8207"/>
                </a:lnTo>
                <a:lnTo>
                  <a:pt x="3405" y="3917"/>
                </a:lnTo>
                <a:lnTo>
                  <a:pt x="3358" y="3777"/>
                </a:lnTo>
                <a:lnTo>
                  <a:pt x="3358" y="3684"/>
                </a:lnTo>
                <a:lnTo>
                  <a:pt x="3405" y="3544"/>
                </a:lnTo>
                <a:lnTo>
                  <a:pt x="3498" y="3497"/>
                </a:lnTo>
                <a:lnTo>
                  <a:pt x="3544" y="3404"/>
                </a:lnTo>
                <a:lnTo>
                  <a:pt x="3684" y="3357"/>
                </a:lnTo>
                <a:close/>
                <a:moveTo>
                  <a:pt x="6855" y="10119"/>
                </a:moveTo>
                <a:lnTo>
                  <a:pt x="6995" y="10212"/>
                </a:lnTo>
                <a:lnTo>
                  <a:pt x="7088" y="10352"/>
                </a:lnTo>
                <a:lnTo>
                  <a:pt x="7088" y="10492"/>
                </a:lnTo>
                <a:lnTo>
                  <a:pt x="7088" y="11331"/>
                </a:lnTo>
                <a:lnTo>
                  <a:pt x="7088" y="11471"/>
                </a:lnTo>
                <a:lnTo>
                  <a:pt x="6995" y="11611"/>
                </a:lnTo>
                <a:lnTo>
                  <a:pt x="6855" y="11704"/>
                </a:lnTo>
                <a:lnTo>
                  <a:pt x="6715" y="11751"/>
                </a:lnTo>
                <a:lnTo>
                  <a:pt x="6529" y="11704"/>
                </a:lnTo>
                <a:lnTo>
                  <a:pt x="6435" y="11611"/>
                </a:lnTo>
                <a:lnTo>
                  <a:pt x="6342" y="11471"/>
                </a:lnTo>
                <a:lnTo>
                  <a:pt x="6296" y="11331"/>
                </a:lnTo>
                <a:lnTo>
                  <a:pt x="6296" y="10492"/>
                </a:lnTo>
                <a:lnTo>
                  <a:pt x="6342" y="10352"/>
                </a:lnTo>
                <a:lnTo>
                  <a:pt x="6435" y="10212"/>
                </a:lnTo>
                <a:lnTo>
                  <a:pt x="6529" y="10119"/>
                </a:lnTo>
                <a:close/>
                <a:moveTo>
                  <a:pt x="6062" y="0"/>
                </a:moveTo>
                <a:lnTo>
                  <a:pt x="5410" y="93"/>
                </a:lnTo>
                <a:lnTo>
                  <a:pt x="4803" y="280"/>
                </a:lnTo>
                <a:lnTo>
                  <a:pt x="4197" y="466"/>
                </a:lnTo>
                <a:lnTo>
                  <a:pt x="3591" y="746"/>
                </a:lnTo>
                <a:lnTo>
                  <a:pt x="3031" y="1119"/>
                </a:lnTo>
                <a:lnTo>
                  <a:pt x="2472" y="1492"/>
                </a:lnTo>
                <a:lnTo>
                  <a:pt x="1959" y="1958"/>
                </a:lnTo>
                <a:lnTo>
                  <a:pt x="1493" y="2471"/>
                </a:lnTo>
                <a:lnTo>
                  <a:pt x="1073" y="3031"/>
                </a:lnTo>
                <a:lnTo>
                  <a:pt x="747" y="3591"/>
                </a:lnTo>
                <a:lnTo>
                  <a:pt x="467" y="4197"/>
                </a:lnTo>
                <a:lnTo>
                  <a:pt x="280" y="4803"/>
                </a:lnTo>
                <a:lnTo>
                  <a:pt x="94" y="5456"/>
                </a:lnTo>
                <a:lnTo>
                  <a:pt x="1" y="6109"/>
                </a:lnTo>
                <a:lnTo>
                  <a:pt x="1" y="6715"/>
                </a:lnTo>
                <a:lnTo>
                  <a:pt x="1" y="7368"/>
                </a:lnTo>
                <a:lnTo>
                  <a:pt x="94" y="8020"/>
                </a:lnTo>
                <a:lnTo>
                  <a:pt x="280" y="8627"/>
                </a:lnTo>
                <a:lnTo>
                  <a:pt x="467" y="9233"/>
                </a:lnTo>
                <a:lnTo>
                  <a:pt x="747" y="9839"/>
                </a:lnTo>
                <a:lnTo>
                  <a:pt x="1073" y="10399"/>
                </a:lnTo>
                <a:lnTo>
                  <a:pt x="1493" y="10958"/>
                </a:lnTo>
                <a:lnTo>
                  <a:pt x="1959" y="11424"/>
                </a:lnTo>
                <a:lnTo>
                  <a:pt x="2285" y="11751"/>
                </a:lnTo>
                <a:lnTo>
                  <a:pt x="2612" y="12031"/>
                </a:lnTo>
                <a:lnTo>
                  <a:pt x="3311" y="12497"/>
                </a:lnTo>
                <a:lnTo>
                  <a:pt x="4057" y="12870"/>
                </a:lnTo>
                <a:lnTo>
                  <a:pt x="4850" y="13150"/>
                </a:lnTo>
                <a:lnTo>
                  <a:pt x="5596" y="13336"/>
                </a:lnTo>
                <a:lnTo>
                  <a:pt x="6435" y="13429"/>
                </a:lnTo>
                <a:lnTo>
                  <a:pt x="7228" y="13383"/>
                </a:lnTo>
                <a:lnTo>
                  <a:pt x="7974" y="13290"/>
                </a:lnTo>
                <a:lnTo>
                  <a:pt x="8767" y="13056"/>
                </a:lnTo>
                <a:lnTo>
                  <a:pt x="9513" y="12777"/>
                </a:lnTo>
                <a:lnTo>
                  <a:pt x="10213" y="12404"/>
                </a:lnTo>
                <a:lnTo>
                  <a:pt x="10865" y="11937"/>
                </a:lnTo>
                <a:lnTo>
                  <a:pt x="11472" y="11378"/>
                </a:lnTo>
                <a:lnTo>
                  <a:pt x="12031" y="10772"/>
                </a:lnTo>
                <a:lnTo>
                  <a:pt x="12497" y="10072"/>
                </a:lnTo>
                <a:lnTo>
                  <a:pt x="12870" y="9326"/>
                </a:lnTo>
                <a:lnTo>
                  <a:pt x="13057" y="8860"/>
                </a:lnTo>
                <a:lnTo>
                  <a:pt x="13197" y="8393"/>
                </a:lnTo>
                <a:lnTo>
                  <a:pt x="13290" y="7880"/>
                </a:lnTo>
                <a:lnTo>
                  <a:pt x="13383" y="7414"/>
                </a:lnTo>
                <a:lnTo>
                  <a:pt x="13430" y="6948"/>
                </a:lnTo>
                <a:lnTo>
                  <a:pt x="13430" y="6435"/>
                </a:lnTo>
                <a:lnTo>
                  <a:pt x="13383" y="5969"/>
                </a:lnTo>
                <a:lnTo>
                  <a:pt x="13290" y="5456"/>
                </a:lnTo>
                <a:lnTo>
                  <a:pt x="13197" y="4989"/>
                </a:lnTo>
                <a:lnTo>
                  <a:pt x="13057" y="4523"/>
                </a:lnTo>
                <a:lnTo>
                  <a:pt x="12870" y="4057"/>
                </a:lnTo>
                <a:lnTo>
                  <a:pt x="12637" y="3637"/>
                </a:lnTo>
                <a:lnTo>
                  <a:pt x="12404" y="3171"/>
                </a:lnTo>
                <a:lnTo>
                  <a:pt x="12124" y="2751"/>
                </a:lnTo>
                <a:lnTo>
                  <a:pt x="11798" y="2332"/>
                </a:lnTo>
                <a:lnTo>
                  <a:pt x="11425" y="1958"/>
                </a:lnTo>
                <a:lnTo>
                  <a:pt x="10912" y="1492"/>
                </a:lnTo>
                <a:lnTo>
                  <a:pt x="10399" y="1119"/>
                </a:lnTo>
                <a:lnTo>
                  <a:pt x="9793" y="746"/>
                </a:lnTo>
                <a:lnTo>
                  <a:pt x="9233" y="466"/>
                </a:lnTo>
                <a:lnTo>
                  <a:pt x="8627" y="280"/>
                </a:lnTo>
                <a:lnTo>
                  <a:pt x="7974" y="93"/>
                </a:lnTo>
                <a:lnTo>
                  <a:pt x="73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1;p34">
            <a:extLst>
              <a:ext uri="{FF2B5EF4-FFF2-40B4-BE49-F238E27FC236}">
                <a16:creationId xmlns:a16="http://schemas.microsoft.com/office/drawing/2014/main" id="{3487319B-965D-07B2-062E-1F12964F27AA}"/>
              </a:ext>
            </a:extLst>
          </p:cNvPr>
          <p:cNvSpPr txBox="1">
            <a:spLocks/>
          </p:cNvSpPr>
          <p:nvPr/>
        </p:nvSpPr>
        <p:spPr>
          <a:xfrm>
            <a:off x="1114513" y="3738095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Budget-conscious</a:t>
            </a:r>
          </a:p>
        </p:txBody>
      </p:sp>
      <p:sp>
        <p:nvSpPr>
          <p:cNvPr id="30" name="Google Shape;321;p34">
            <a:extLst>
              <a:ext uri="{FF2B5EF4-FFF2-40B4-BE49-F238E27FC236}">
                <a16:creationId xmlns:a16="http://schemas.microsoft.com/office/drawing/2014/main" id="{8246BE03-31BD-78F0-17AC-9A942F042B99}"/>
              </a:ext>
            </a:extLst>
          </p:cNvPr>
          <p:cNvSpPr txBox="1">
            <a:spLocks/>
          </p:cNvSpPr>
          <p:nvPr/>
        </p:nvSpPr>
        <p:spPr>
          <a:xfrm>
            <a:off x="3616914" y="3673026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User trust </a:t>
            </a:r>
          </a:p>
        </p:txBody>
      </p:sp>
      <p:sp>
        <p:nvSpPr>
          <p:cNvPr id="31" name="Google Shape;321;p34">
            <a:extLst>
              <a:ext uri="{FF2B5EF4-FFF2-40B4-BE49-F238E27FC236}">
                <a16:creationId xmlns:a16="http://schemas.microsoft.com/office/drawing/2014/main" id="{3B28E595-A479-8A2F-2269-C943D8AFE6BD}"/>
              </a:ext>
            </a:extLst>
          </p:cNvPr>
          <p:cNvSpPr txBox="1">
            <a:spLocks/>
          </p:cNvSpPr>
          <p:nvPr/>
        </p:nvSpPr>
        <p:spPr>
          <a:xfrm>
            <a:off x="6125713" y="3682667"/>
            <a:ext cx="203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Inspire adventure</a:t>
            </a:r>
          </a:p>
        </p:txBody>
      </p:sp>
      <p:sp>
        <p:nvSpPr>
          <p:cNvPr id="32" name="Google Shape;325;p34">
            <a:extLst>
              <a:ext uri="{FF2B5EF4-FFF2-40B4-BE49-F238E27FC236}">
                <a16:creationId xmlns:a16="http://schemas.microsoft.com/office/drawing/2014/main" id="{E7B75C4F-D1D0-9AAB-9624-5F7491955AA0}"/>
              </a:ext>
            </a:extLst>
          </p:cNvPr>
          <p:cNvSpPr txBox="1">
            <a:spLocks/>
          </p:cNvSpPr>
          <p:nvPr/>
        </p:nvSpPr>
        <p:spPr>
          <a:xfrm>
            <a:off x="1157600" y="3920945"/>
            <a:ext cx="2034000" cy="75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Help users plan trips that match their budge.</a:t>
            </a:r>
          </a:p>
          <a:p>
            <a:pPr marL="0" indent="0"/>
            <a:endParaRPr lang="en-US" dirty="0"/>
          </a:p>
        </p:txBody>
      </p:sp>
      <p:sp>
        <p:nvSpPr>
          <p:cNvPr id="33" name="Google Shape;325;p34">
            <a:extLst>
              <a:ext uri="{FF2B5EF4-FFF2-40B4-BE49-F238E27FC236}">
                <a16:creationId xmlns:a16="http://schemas.microsoft.com/office/drawing/2014/main" id="{B76B412A-3C3E-8DB6-FB45-6E06400AFC90}"/>
              </a:ext>
            </a:extLst>
          </p:cNvPr>
          <p:cNvSpPr txBox="1">
            <a:spLocks/>
          </p:cNvSpPr>
          <p:nvPr/>
        </p:nvSpPr>
        <p:spPr>
          <a:xfrm>
            <a:off x="3646776" y="3872803"/>
            <a:ext cx="2034000" cy="75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We constantly update our offerings, so you'll always find fresh inspiration.</a:t>
            </a:r>
          </a:p>
          <a:p>
            <a:pPr marL="0" indent="0"/>
            <a:endParaRPr lang="en-US" dirty="0"/>
          </a:p>
        </p:txBody>
      </p:sp>
      <p:sp>
        <p:nvSpPr>
          <p:cNvPr id="34" name="Google Shape;325;p34">
            <a:extLst>
              <a:ext uri="{FF2B5EF4-FFF2-40B4-BE49-F238E27FC236}">
                <a16:creationId xmlns:a16="http://schemas.microsoft.com/office/drawing/2014/main" id="{6A763FE2-DD99-839B-E856-BAF15629B781}"/>
              </a:ext>
            </a:extLst>
          </p:cNvPr>
          <p:cNvSpPr txBox="1">
            <a:spLocks/>
          </p:cNvSpPr>
          <p:nvPr/>
        </p:nvSpPr>
        <p:spPr>
          <a:xfrm>
            <a:off x="6116776" y="3897109"/>
            <a:ext cx="2034000" cy="75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None/>
              <a:defRPr sz="1200" b="0" i="0" u="none" strike="noStrike" cap="none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pPr marL="0" indent="0"/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We constantly update our offerings, so you'll always find fresh inspiration.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7755"/>
      </p:ext>
    </p:extLst>
  </p:cSld>
  <p:clrMapOvr>
    <a:masterClrMapping/>
  </p:clrMapOvr>
  <p:transition spd="slow" advTm="5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/>
          <p:nvPr/>
        </p:nvSpPr>
        <p:spPr>
          <a:xfrm rot="9330002" flipH="1">
            <a:off x="1489758" y="9281"/>
            <a:ext cx="2548679" cy="394299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5154150" y="1707738"/>
            <a:ext cx="32493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ranklin Gothic Heavy" panose="020B0903020102020204" pitchFamily="34" charset="0"/>
              </a:rPr>
              <a:t>ABOUT</a:t>
            </a:r>
            <a:endParaRPr dirty="0">
              <a:latin typeface="Franklin Gothic Heavy" panose="020B0903020102020204" pitchFamily="34" charset="0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800" y="44037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940708">
            <a:off x="1565725" y="532827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2A399564-9E4B-8C3F-FDBA-BBE153A375A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154613" y="2795588"/>
            <a:ext cx="3249612" cy="169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 the agency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 and vision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 offered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choose 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Customer-focused approach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9CD3160-6964-FC2E-0B7C-FE75517D62D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8369" r="28369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8A30FA8-96D1-06C6-F7E4-F7A033B5863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l="5952" r="5952"/>
          <a:stretch>
            <a:fillRect/>
          </a:stretch>
        </p:blipFill>
        <p:spPr/>
      </p:pic>
    </p:spTree>
  </p:cSld>
  <p:clrMapOvr>
    <a:masterClrMapping/>
  </p:clrMapOvr>
  <p:transition spd="slow" advTm="5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46D23805-ECB3-F6E0-7195-03B5187F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>
            <a:extLst>
              <a:ext uri="{FF2B5EF4-FFF2-40B4-BE49-F238E27FC236}">
                <a16:creationId xmlns:a16="http://schemas.microsoft.com/office/drawing/2014/main" id="{D76384FF-7ACB-FC2C-4591-0C5CBE80E311}"/>
              </a:ext>
            </a:extLst>
          </p:cNvPr>
          <p:cNvSpPr/>
          <p:nvPr/>
        </p:nvSpPr>
        <p:spPr>
          <a:xfrm rot="10800000">
            <a:off x="-243700" y="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99" name="Google Shape;399;p38">
            <a:extLst>
              <a:ext uri="{FF2B5EF4-FFF2-40B4-BE49-F238E27FC236}">
                <a16:creationId xmlns:a16="http://schemas.microsoft.com/office/drawing/2014/main" id="{34A756A5-84B1-AD09-93D2-867511C1A4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97928">
            <a:off x="5377475" y="1101302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>
            <a:extLst>
              <a:ext uri="{FF2B5EF4-FFF2-40B4-BE49-F238E27FC236}">
                <a16:creationId xmlns:a16="http://schemas.microsoft.com/office/drawing/2014/main" id="{A0A471E0-36D7-76C3-80D1-009AACE37A33}"/>
              </a:ext>
            </a:extLst>
          </p:cNvPr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>
            <a:extLst>
              <a:ext uri="{FF2B5EF4-FFF2-40B4-BE49-F238E27FC236}">
                <a16:creationId xmlns:a16="http://schemas.microsoft.com/office/drawing/2014/main" id="{53210997-76CA-45AF-191B-13A0348268B4}"/>
              </a:ext>
            </a:extLst>
          </p:cNvPr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559AC1-3FB4-65D0-6AF6-20191B8D6E7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683" r="2683"/>
          <a:stretch>
            <a:fillRect/>
          </a:stretch>
        </p:blipFill>
        <p:spPr>
          <a:xfrm>
            <a:off x="-740423" y="0"/>
            <a:ext cx="10624846" cy="5499633"/>
          </a:xfrm>
        </p:spPr>
      </p:pic>
    </p:spTree>
    <p:extLst>
      <p:ext uri="{BB962C8B-B14F-4D97-AF65-F5344CB8AC3E}">
        <p14:creationId xmlns:p14="http://schemas.microsoft.com/office/powerpoint/2010/main" val="1272084896"/>
      </p:ext>
    </p:extLst>
  </p:cSld>
  <p:clrMapOvr>
    <a:masterClrMapping/>
  </p:clrMapOvr>
  <p:transition spd="slow" advTm="5000">
    <p:randomBar dir="vert"/>
  </p:transition>
</p:sld>
</file>

<file path=ppt/theme/theme1.xml><?xml version="1.0" encoding="utf-8"?>
<a:theme xmlns:a="http://schemas.openxmlformats.org/drawingml/2006/main" name="Tourist Attractions Social Media Strategy by Slidesgo">
  <a:themeElements>
    <a:clrScheme name="Simple Light">
      <a:dk1>
        <a:srgbClr val="AE5618"/>
      </a:dk1>
      <a:lt1>
        <a:srgbClr val="5E392B"/>
      </a:lt1>
      <a:dk2>
        <a:srgbClr val="422D25"/>
      </a:dk2>
      <a:lt2>
        <a:srgbClr val="F0E8D9"/>
      </a:lt2>
      <a:accent1>
        <a:srgbClr val="E1D0B1"/>
      </a:accent1>
      <a:accent2>
        <a:srgbClr val="ABD5B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D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421</Words>
  <Application>Microsoft Office PowerPoint</Application>
  <PresentationFormat>On-screen Show (16:9)</PresentationFormat>
  <Paragraphs>89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Raleway</vt:lpstr>
      <vt:lpstr>Gowun Dodum</vt:lpstr>
      <vt:lpstr>Arial Rounded MT Bold</vt:lpstr>
      <vt:lpstr>Hind Madurai</vt:lpstr>
      <vt:lpstr>Calibri</vt:lpstr>
      <vt:lpstr>Nunito Light</vt:lpstr>
      <vt:lpstr>Arial</vt:lpstr>
      <vt:lpstr>Hind Madurai Light</vt:lpstr>
      <vt:lpstr>Times New Roman</vt:lpstr>
      <vt:lpstr>Franklin Gothic Heavy</vt:lpstr>
      <vt:lpstr>Tourist Attractions Social Media Strategy by Slidesgo</vt:lpstr>
      <vt:lpstr>DREAM TRAVEL AGENCY  A Travel booking and information Website</vt:lpstr>
      <vt:lpstr>PowerPoint Presentation</vt:lpstr>
      <vt:lpstr>Table of contents</vt:lpstr>
      <vt:lpstr>Introduction</vt:lpstr>
      <vt:lpstr>Goals and objectives</vt:lpstr>
      <vt:lpstr>PowerPoint Presentation</vt:lpstr>
      <vt:lpstr>PowerPoint Presentation</vt:lpstr>
      <vt:lpstr>ABOUT</vt:lpstr>
      <vt:lpstr>PowerPoint Presentation</vt:lpstr>
      <vt:lpstr>PowerPoint Presentation</vt:lpstr>
      <vt:lpstr>SERVICES</vt:lpstr>
      <vt:lpstr>PowerPoint Presentation</vt:lpstr>
      <vt:lpstr>SERVICES</vt:lpstr>
      <vt:lpstr>Details of Naran Plan</vt:lpstr>
      <vt:lpstr>PowerPoint Presentation</vt:lpstr>
      <vt:lpstr>PowerPoint Presentation</vt:lpstr>
      <vt:lpstr>CONTACT</vt:lpstr>
      <vt:lpstr>PowerPoint Presentation</vt:lpstr>
      <vt:lpstr>PowerPoint Presentation</vt:lpstr>
      <vt:lpstr>PowerPoint Presentation</vt:lpstr>
      <vt:lpstr>DATA INSIGHT</vt:lpstr>
      <vt:lpstr>PowerPoint Presentation</vt:lpstr>
      <vt:lpstr>PowerPoint Presentation</vt:lpstr>
      <vt:lpstr>GITHUB LINK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 TRAVEL AGENCY  A Travel booking and information Website</dc:title>
  <cp:lastModifiedBy>m7lovessuii@gmail.com</cp:lastModifiedBy>
  <cp:revision>45</cp:revision>
  <dcterms:modified xsi:type="dcterms:W3CDTF">2026-01-04T13:03:43Z</dcterms:modified>
</cp:coreProperties>
</file>